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  <p:sldMasterId id="2147483663" r:id="rId2"/>
  </p:sldMasterIdLst>
  <p:notesMasterIdLst>
    <p:notesMasterId r:id="rId4"/>
  </p:notesMasterIdLst>
  <p:handoutMasterIdLst>
    <p:handoutMasterId r:id="rId5"/>
  </p:handoutMasterIdLst>
  <p:sldIdLst>
    <p:sldId id="350" r:id="rId3"/>
  </p:sldIdLst>
  <p:sldSz cx="19799300" cy="28800425"/>
  <p:notesSz cx="6888163" cy="100187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289" b="1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1pPr>
    <a:lvl2pPr marL="1388562" algn="l" rtl="0" eaLnBrk="0" fontAlgn="base" hangingPunct="0">
      <a:spcBef>
        <a:spcPct val="0"/>
      </a:spcBef>
      <a:spcAft>
        <a:spcPct val="0"/>
      </a:spcAft>
      <a:defRPr sz="7289" b="1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2pPr>
    <a:lvl3pPr marL="2777124" algn="l" rtl="0" eaLnBrk="0" fontAlgn="base" hangingPunct="0">
      <a:spcBef>
        <a:spcPct val="0"/>
      </a:spcBef>
      <a:spcAft>
        <a:spcPct val="0"/>
      </a:spcAft>
      <a:defRPr sz="7289" b="1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3pPr>
    <a:lvl4pPr marL="4165686" algn="l" rtl="0" eaLnBrk="0" fontAlgn="base" hangingPunct="0">
      <a:spcBef>
        <a:spcPct val="0"/>
      </a:spcBef>
      <a:spcAft>
        <a:spcPct val="0"/>
      </a:spcAft>
      <a:defRPr sz="7289" b="1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4pPr>
    <a:lvl5pPr marL="5554248" algn="l" rtl="0" eaLnBrk="0" fontAlgn="base" hangingPunct="0">
      <a:spcBef>
        <a:spcPct val="0"/>
      </a:spcBef>
      <a:spcAft>
        <a:spcPct val="0"/>
      </a:spcAft>
      <a:defRPr sz="7289" b="1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5pPr>
    <a:lvl6pPr marL="6942811" algn="l" defTabSz="2777124" rtl="0" eaLnBrk="1" latinLnBrk="0" hangingPunct="1">
      <a:defRPr sz="7289" b="1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6pPr>
    <a:lvl7pPr marL="8331373" algn="l" defTabSz="2777124" rtl="0" eaLnBrk="1" latinLnBrk="0" hangingPunct="1">
      <a:defRPr sz="7289" b="1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7pPr>
    <a:lvl8pPr marL="9719935" algn="l" defTabSz="2777124" rtl="0" eaLnBrk="1" latinLnBrk="0" hangingPunct="1">
      <a:defRPr sz="7289" b="1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8pPr>
    <a:lvl9pPr marL="11108497" algn="l" defTabSz="2777124" rtl="0" eaLnBrk="1" latinLnBrk="0" hangingPunct="1">
      <a:defRPr sz="7289" b="1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1" userDrawn="1">
          <p15:clr>
            <a:srgbClr val="A4A3A4"/>
          </p15:clr>
        </p15:guide>
        <p15:guide id="2" pos="62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>
          <p15:clr>
            <a:srgbClr val="A4A3A4"/>
          </p15:clr>
        </p15:guide>
        <p15:guide id="2" pos="216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3300"/>
    <a:srgbClr val="FFFFFF"/>
    <a:srgbClr val="BCFCFC"/>
    <a:srgbClr val="EB4BD4"/>
    <a:srgbClr val="FFE2B7"/>
    <a:srgbClr val="E9FADE"/>
    <a:srgbClr val="CDF4B2"/>
    <a:srgbClr val="FF0000"/>
    <a:srgbClr val="FFFF00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75" autoAdjust="0"/>
    <p:restoredTop sz="94633" autoAdjust="0"/>
  </p:normalViewPr>
  <p:slideViewPr>
    <p:cSldViewPr>
      <p:cViewPr>
        <p:scale>
          <a:sx n="60" d="100"/>
          <a:sy n="60" d="100"/>
        </p:scale>
        <p:origin x="34" y="34"/>
      </p:cViewPr>
      <p:guideLst>
        <p:guide orient="horz" pos="9071"/>
        <p:guide pos="62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2124" y="-90"/>
      </p:cViewPr>
      <p:guideLst>
        <p:guide orient="horz" pos="3155"/>
        <p:guide pos="216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04" tIns="46602" rIns="93204" bIns="46602" numCol="1" anchor="t" anchorCtr="0" compatLnSpc="1">
            <a:prstTxWarp prst="textNoShape">
              <a:avLst/>
            </a:prstTxWarp>
          </a:bodyPr>
          <a:lstStyle>
            <a:lvl1pPr defTabSz="932115" eaLnBrk="1" hangingPunct="1">
              <a:defRPr kumimoji="1" sz="1200" b="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663" y="0"/>
            <a:ext cx="2984500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04" tIns="46602" rIns="93204" bIns="46602" numCol="1" anchor="t" anchorCtr="0" compatLnSpc="1">
            <a:prstTxWarp prst="textNoShape">
              <a:avLst/>
            </a:prstTxWarp>
          </a:bodyPr>
          <a:lstStyle>
            <a:lvl1pPr algn="r" defTabSz="932115" eaLnBrk="1" hangingPunct="1">
              <a:defRPr kumimoji="1" sz="1200" b="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8650"/>
            <a:ext cx="2984500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04" tIns="46602" rIns="93204" bIns="46602" numCol="1" anchor="b" anchorCtr="0" compatLnSpc="1">
            <a:prstTxWarp prst="textNoShape">
              <a:avLst/>
            </a:prstTxWarp>
          </a:bodyPr>
          <a:lstStyle>
            <a:lvl1pPr defTabSz="932115" eaLnBrk="1" hangingPunct="1">
              <a:defRPr kumimoji="1" sz="1200" b="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663" y="9518650"/>
            <a:ext cx="2984500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04" tIns="46602" rIns="93204" bIns="46602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kumimoji="1" sz="1200" b="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A3D751FD-1018-42C3-9160-C6FFA5E66792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04" tIns="46602" rIns="93204" bIns="46602" numCol="1" anchor="t" anchorCtr="0" compatLnSpc="1">
            <a:prstTxWarp prst="textNoShape">
              <a:avLst/>
            </a:prstTxWarp>
          </a:bodyPr>
          <a:lstStyle>
            <a:lvl1pPr defTabSz="932115" eaLnBrk="1" hangingPunct="1">
              <a:defRPr kumimoji="1" sz="1200" b="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903663" y="0"/>
            <a:ext cx="2984500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04" tIns="46602" rIns="93204" bIns="46602" numCol="1" anchor="t" anchorCtr="0" compatLnSpc="1">
            <a:prstTxWarp prst="textNoShape">
              <a:avLst/>
            </a:prstTxWarp>
          </a:bodyPr>
          <a:lstStyle>
            <a:lvl1pPr algn="r" defTabSz="932115" eaLnBrk="1" hangingPunct="1">
              <a:defRPr kumimoji="1" sz="1200" b="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3076" name="Rectangle 1028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2154238" y="752475"/>
            <a:ext cx="2581275" cy="3756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59325"/>
            <a:ext cx="5053013" cy="450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04" tIns="46602" rIns="93204" bIns="466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512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8650"/>
            <a:ext cx="2984500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04" tIns="46602" rIns="93204" bIns="46602" numCol="1" anchor="b" anchorCtr="0" compatLnSpc="1">
            <a:prstTxWarp prst="textNoShape">
              <a:avLst/>
            </a:prstTxWarp>
          </a:bodyPr>
          <a:lstStyle>
            <a:lvl1pPr defTabSz="932115" eaLnBrk="1" hangingPunct="1">
              <a:defRPr kumimoji="1" sz="1200" b="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512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3663" y="9518650"/>
            <a:ext cx="2984500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04" tIns="46602" rIns="93204" bIns="46602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kumimoji="1" sz="1200" b="0"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DE5F107E-2F7D-4A71-A7D5-BDA53A118D9B}" type="slidenum">
              <a:rPr lang="zh-TW" altLang="en-US"/>
              <a:pPr>
                <a:defRPr/>
              </a:pPr>
              <a:t>‹#›</a:t>
            </a:fld>
            <a:endParaRPr lang="zh-TW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3645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1388562" algn="l" rtl="0" eaLnBrk="0" fontAlgn="base" hangingPunct="0">
      <a:spcBef>
        <a:spcPct val="30000"/>
      </a:spcBef>
      <a:spcAft>
        <a:spcPct val="0"/>
      </a:spcAft>
      <a:defRPr kumimoji="1" sz="3645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2777124" algn="l" rtl="0" eaLnBrk="0" fontAlgn="base" hangingPunct="0">
      <a:spcBef>
        <a:spcPct val="30000"/>
      </a:spcBef>
      <a:spcAft>
        <a:spcPct val="0"/>
      </a:spcAft>
      <a:defRPr kumimoji="1" sz="3645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4165686" algn="l" rtl="0" eaLnBrk="0" fontAlgn="base" hangingPunct="0">
      <a:spcBef>
        <a:spcPct val="30000"/>
      </a:spcBef>
      <a:spcAft>
        <a:spcPct val="0"/>
      </a:spcAft>
      <a:defRPr kumimoji="1" sz="3645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5554248" algn="l" rtl="0" eaLnBrk="0" fontAlgn="base" hangingPunct="0">
      <a:spcBef>
        <a:spcPct val="30000"/>
      </a:spcBef>
      <a:spcAft>
        <a:spcPct val="0"/>
      </a:spcAft>
      <a:defRPr kumimoji="1" sz="3645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6942811" algn="l" defTabSz="2777124" rtl="0" eaLnBrk="1" latinLnBrk="0" hangingPunct="1">
      <a:defRPr sz="3645" kern="1200">
        <a:solidFill>
          <a:schemeClr val="tx1"/>
        </a:solidFill>
        <a:latin typeface="+mn-lt"/>
        <a:ea typeface="+mn-ea"/>
        <a:cs typeface="+mn-cs"/>
      </a:defRPr>
    </a:lvl6pPr>
    <a:lvl7pPr marL="8331373" algn="l" defTabSz="2777124" rtl="0" eaLnBrk="1" latinLnBrk="0" hangingPunct="1">
      <a:defRPr sz="3645" kern="1200">
        <a:solidFill>
          <a:schemeClr val="tx1"/>
        </a:solidFill>
        <a:latin typeface="+mn-lt"/>
        <a:ea typeface="+mn-ea"/>
        <a:cs typeface="+mn-cs"/>
      </a:defRPr>
    </a:lvl7pPr>
    <a:lvl8pPr marL="9719935" algn="l" defTabSz="2777124" rtl="0" eaLnBrk="1" latinLnBrk="0" hangingPunct="1">
      <a:defRPr sz="3645" kern="1200">
        <a:solidFill>
          <a:schemeClr val="tx1"/>
        </a:solidFill>
        <a:latin typeface="+mn-lt"/>
        <a:ea typeface="+mn-ea"/>
        <a:cs typeface="+mn-cs"/>
      </a:defRPr>
    </a:lvl8pPr>
    <a:lvl9pPr marL="11108497" algn="l" defTabSz="2777124" rtl="0" eaLnBrk="1" latinLnBrk="0" hangingPunct="1">
      <a:defRPr sz="364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154238" y="752475"/>
            <a:ext cx="2581275" cy="3756025"/>
          </a:xfrm>
          <a:ln/>
        </p:spPr>
      </p:sp>
      <p:sp>
        <p:nvSpPr>
          <p:cNvPr id="6147" name="備忘稿版面配置區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TW" altLang="en-US" smtClean="0"/>
          </a:p>
        </p:txBody>
      </p:sp>
      <p:sp>
        <p:nvSpPr>
          <p:cNvPr id="614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1pPr>
            <a:lvl2pPr marL="749300" indent="-287338" defTabSz="931863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2pPr>
            <a:lvl3pPr marL="1154113" indent="-230188" defTabSz="931863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3pPr>
            <a:lvl4pPr marL="1616075" indent="-230188" defTabSz="931863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4pPr>
            <a:lvl5pPr marL="2078038" indent="-230188" defTabSz="931863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5pPr>
            <a:lvl6pPr marL="2535238" indent="-230188" defTabSz="9318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6pPr>
            <a:lvl7pPr marL="2992438" indent="-230188" defTabSz="9318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7pPr>
            <a:lvl8pPr marL="3449638" indent="-230188" defTabSz="9318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8pPr>
            <a:lvl9pPr marL="3906838" indent="-230188" defTabSz="9318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標楷體" panose="03000509000000000000" pitchFamily="65" charset="-120"/>
              </a:defRPr>
            </a:lvl9pPr>
          </a:lstStyle>
          <a:p>
            <a:fld id="{C9FCA594-AF99-441B-A95C-716BCA963133}" type="slidenum">
              <a:rPr lang="zh-TW" altLang="en-US" sz="1200" b="0" smtClean="0">
                <a:ea typeface="新細明體" panose="02020500000000000000" pitchFamily="18" charset="-120"/>
              </a:rPr>
              <a:pPr/>
              <a:t>1</a:t>
            </a:fld>
            <a:endParaRPr lang="zh-TW" altLang="zh-TW" sz="1200" b="0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84948" y="8945134"/>
            <a:ext cx="16829405" cy="617508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969895" y="16320241"/>
            <a:ext cx="13859510" cy="7360108"/>
          </a:xfrm>
        </p:spPr>
        <p:txBody>
          <a:bodyPr/>
          <a:lstStyle>
            <a:lvl1pPr marL="0" indent="0" algn="ctr">
              <a:buNone/>
              <a:defRPr/>
            </a:lvl1pPr>
            <a:lvl2pPr marL="314325" indent="0" algn="ctr">
              <a:buNone/>
              <a:defRPr/>
            </a:lvl2pPr>
            <a:lvl3pPr marL="628650" indent="0" algn="ctr">
              <a:buNone/>
              <a:defRPr/>
            </a:lvl3pPr>
            <a:lvl4pPr marL="942975" indent="0" algn="ctr">
              <a:buNone/>
              <a:defRPr/>
            </a:lvl4pPr>
            <a:lvl5pPr marL="1257300" indent="0" algn="ctr">
              <a:buNone/>
              <a:defRPr/>
            </a:lvl5pPr>
            <a:lvl6pPr marL="1571625" indent="0" algn="ctr">
              <a:buNone/>
              <a:defRPr/>
            </a:lvl6pPr>
            <a:lvl7pPr marL="1885950" indent="0" algn="ctr">
              <a:buNone/>
              <a:defRPr/>
            </a:lvl7pPr>
            <a:lvl8pPr marL="2200275" indent="0" algn="ctr">
              <a:buNone/>
              <a:defRPr/>
            </a:lvl8pPr>
            <a:lvl9pPr marL="2514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2004/08/29</a:t>
            </a:r>
            <a:endParaRPr lang="zh-TW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028596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2004/08/29</a:t>
            </a:r>
            <a:endParaRPr lang="zh-TW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549741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4372825" y="1155021"/>
            <a:ext cx="4459427" cy="2439036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89965" y="1155021"/>
            <a:ext cx="12942875" cy="2439036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2004/08/29</a:t>
            </a:r>
            <a:endParaRPr lang="zh-TW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30904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89965" y="1155020"/>
            <a:ext cx="17819370" cy="480007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012883" y="6540097"/>
            <a:ext cx="8689693" cy="1900528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142560" y="6540097"/>
            <a:ext cx="8689693" cy="1900528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2004/08/29</a:t>
            </a:r>
            <a:endParaRPr lang="zh-TW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38078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84948" y="8946870"/>
            <a:ext cx="16829405" cy="617342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969895" y="16320241"/>
            <a:ext cx="13859510" cy="736010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4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8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2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57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71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85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00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14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2004/08/29</a:t>
            </a:r>
            <a:endParaRPr lang="zh-TW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92789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2004/08/29</a:t>
            </a:r>
            <a:endParaRPr lang="zh-TW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740443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64009" y="18506941"/>
            <a:ext cx="16829405" cy="5720084"/>
          </a:xfrm>
        </p:spPr>
        <p:txBody>
          <a:bodyPr anchor="t"/>
          <a:lstStyle>
            <a:lvl1pPr algn="l">
              <a:defRPr sz="275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64009" y="12206895"/>
            <a:ext cx="16829405" cy="6300090"/>
          </a:xfrm>
        </p:spPr>
        <p:txBody>
          <a:bodyPr anchor="b"/>
          <a:lstStyle>
            <a:lvl1pPr marL="0" indent="0">
              <a:buNone/>
              <a:defRPr sz="1375">
                <a:solidFill>
                  <a:schemeClr val="tx1">
                    <a:tint val="75000"/>
                  </a:schemeClr>
                </a:solidFill>
              </a:defRPr>
            </a:lvl1pPr>
            <a:lvl2pPr marL="314325" indent="0">
              <a:buNone/>
              <a:defRPr sz="1238">
                <a:solidFill>
                  <a:schemeClr val="tx1">
                    <a:tint val="75000"/>
                  </a:schemeClr>
                </a:solidFill>
              </a:defRPr>
            </a:lvl2pPr>
            <a:lvl3pPr marL="62865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42975" indent="0">
              <a:buNone/>
              <a:defRPr sz="963">
                <a:solidFill>
                  <a:schemeClr val="tx1">
                    <a:tint val="75000"/>
                  </a:schemeClr>
                </a:solidFill>
              </a:defRPr>
            </a:lvl4pPr>
            <a:lvl5pPr marL="1257300" indent="0">
              <a:buNone/>
              <a:defRPr sz="963">
                <a:solidFill>
                  <a:schemeClr val="tx1">
                    <a:tint val="75000"/>
                  </a:schemeClr>
                </a:solidFill>
              </a:defRPr>
            </a:lvl5pPr>
            <a:lvl6pPr marL="1571625" indent="0">
              <a:buNone/>
              <a:defRPr sz="963">
                <a:solidFill>
                  <a:schemeClr val="tx1">
                    <a:tint val="75000"/>
                  </a:schemeClr>
                </a:solidFill>
              </a:defRPr>
            </a:lvl6pPr>
            <a:lvl7pPr marL="1885950" indent="0">
              <a:buNone/>
              <a:defRPr sz="963">
                <a:solidFill>
                  <a:schemeClr val="tx1">
                    <a:tint val="75000"/>
                  </a:schemeClr>
                </a:solidFill>
              </a:defRPr>
            </a:lvl7pPr>
            <a:lvl8pPr marL="2200275" indent="0">
              <a:buNone/>
              <a:defRPr sz="963">
                <a:solidFill>
                  <a:schemeClr val="tx1">
                    <a:tint val="75000"/>
                  </a:schemeClr>
                </a:solidFill>
              </a:defRPr>
            </a:lvl8pPr>
            <a:lvl9pPr marL="2514600" indent="0">
              <a:buNone/>
              <a:defRPr sz="9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2004/08/29</a:t>
            </a:r>
            <a:endParaRPr lang="zh-TW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355441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42478" y="8960138"/>
            <a:ext cx="6517270" cy="25340377"/>
          </a:xfrm>
        </p:spPr>
        <p:txBody>
          <a:bodyPr/>
          <a:lstStyle>
            <a:lvl1pPr>
              <a:defRPr sz="1925"/>
            </a:lvl1pPr>
            <a:lvl2pPr>
              <a:defRPr sz="1650"/>
            </a:lvl2pPr>
            <a:lvl3pPr>
              <a:defRPr sz="1375"/>
            </a:lvl3pPr>
            <a:lvl4pPr>
              <a:defRPr sz="1238"/>
            </a:lvl4pPr>
            <a:lvl5pPr>
              <a:defRPr sz="1238"/>
            </a:lvl5pPr>
            <a:lvl6pPr>
              <a:defRPr sz="1238"/>
            </a:lvl6pPr>
            <a:lvl7pPr>
              <a:defRPr sz="1238"/>
            </a:lvl7pPr>
            <a:lvl8pPr>
              <a:defRPr sz="1238"/>
            </a:lvl8pPr>
            <a:lvl9pPr>
              <a:defRPr sz="1238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7589738" y="8960138"/>
            <a:ext cx="6517270" cy="25340377"/>
          </a:xfrm>
        </p:spPr>
        <p:txBody>
          <a:bodyPr/>
          <a:lstStyle>
            <a:lvl1pPr>
              <a:defRPr sz="1925"/>
            </a:lvl1pPr>
            <a:lvl2pPr>
              <a:defRPr sz="1650"/>
            </a:lvl2pPr>
            <a:lvl3pPr>
              <a:defRPr sz="1375"/>
            </a:lvl3pPr>
            <a:lvl4pPr>
              <a:defRPr sz="1238"/>
            </a:lvl4pPr>
            <a:lvl5pPr>
              <a:defRPr sz="1238"/>
            </a:lvl5pPr>
            <a:lvl6pPr>
              <a:defRPr sz="1238"/>
            </a:lvl6pPr>
            <a:lvl7pPr>
              <a:defRPr sz="1238"/>
            </a:lvl7pPr>
            <a:lvl8pPr>
              <a:defRPr sz="1238"/>
            </a:lvl8pPr>
            <a:lvl9pPr>
              <a:defRPr sz="1238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2004/08/29</a:t>
            </a:r>
            <a:endParaRPr lang="zh-TW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47339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2004/08/29</a:t>
            </a:r>
            <a:endParaRPr lang="zh-TW" altLang="zh-TW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7748196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89965" y="1153353"/>
            <a:ext cx="17819370" cy="480007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89973" y="6446763"/>
            <a:ext cx="8748129" cy="2686705"/>
          </a:xfrm>
        </p:spPr>
        <p:txBody>
          <a:bodyPr anchor="b"/>
          <a:lstStyle>
            <a:lvl1pPr marL="0" indent="0">
              <a:buNone/>
              <a:defRPr sz="1650" b="1"/>
            </a:lvl1pPr>
            <a:lvl2pPr marL="314325" indent="0">
              <a:buNone/>
              <a:defRPr sz="1375" b="1"/>
            </a:lvl2pPr>
            <a:lvl3pPr marL="628650" indent="0">
              <a:buNone/>
              <a:defRPr sz="1238" b="1"/>
            </a:lvl3pPr>
            <a:lvl4pPr marL="942975" indent="0">
              <a:buNone/>
              <a:defRPr sz="1100" b="1"/>
            </a:lvl4pPr>
            <a:lvl5pPr marL="1257300" indent="0">
              <a:buNone/>
              <a:defRPr sz="1100" b="1"/>
            </a:lvl5pPr>
            <a:lvl6pPr marL="1571625" indent="0">
              <a:buNone/>
              <a:defRPr sz="1100" b="1"/>
            </a:lvl6pPr>
            <a:lvl7pPr marL="1885950" indent="0">
              <a:buNone/>
              <a:defRPr sz="1100" b="1"/>
            </a:lvl7pPr>
            <a:lvl8pPr marL="2200275" indent="0">
              <a:buNone/>
              <a:defRPr sz="1100" b="1"/>
            </a:lvl8pPr>
            <a:lvl9pPr marL="2514600" indent="0">
              <a:buNone/>
              <a:defRPr sz="11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989973" y="9133468"/>
            <a:ext cx="8748129" cy="16593581"/>
          </a:xfrm>
        </p:spPr>
        <p:txBody>
          <a:bodyPr/>
          <a:lstStyle>
            <a:lvl1pPr>
              <a:defRPr sz="1650"/>
            </a:lvl1pPr>
            <a:lvl2pPr>
              <a:defRPr sz="1375"/>
            </a:lvl2pPr>
            <a:lvl3pPr>
              <a:defRPr sz="1238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057818" y="6446763"/>
            <a:ext cx="8751565" cy="2686705"/>
          </a:xfrm>
        </p:spPr>
        <p:txBody>
          <a:bodyPr anchor="b"/>
          <a:lstStyle>
            <a:lvl1pPr marL="0" indent="0">
              <a:buNone/>
              <a:defRPr sz="1650" b="1"/>
            </a:lvl1pPr>
            <a:lvl2pPr marL="314325" indent="0">
              <a:buNone/>
              <a:defRPr sz="1375" b="1"/>
            </a:lvl2pPr>
            <a:lvl3pPr marL="628650" indent="0">
              <a:buNone/>
              <a:defRPr sz="1238" b="1"/>
            </a:lvl3pPr>
            <a:lvl4pPr marL="942975" indent="0">
              <a:buNone/>
              <a:defRPr sz="1100" b="1"/>
            </a:lvl4pPr>
            <a:lvl5pPr marL="1257300" indent="0">
              <a:buNone/>
              <a:defRPr sz="1100" b="1"/>
            </a:lvl5pPr>
            <a:lvl6pPr marL="1571625" indent="0">
              <a:buNone/>
              <a:defRPr sz="1100" b="1"/>
            </a:lvl6pPr>
            <a:lvl7pPr marL="1885950" indent="0">
              <a:buNone/>
              <a:defRPr sz="1100" b="1"/>
            </a:lvl7pPr>
            <a:lvl8pPr marL="2200275" indent="0">
              <a:buNone/>
              <a:defRPr sz="1100" b="1"/>
            </a:lvl8pPr>
            <a:lvl9pPr marL="2514600" indent="0">
              <a:buNone/>
              <a:defRPr sz="11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057818" y="9133468"/>
            <a:ext cx="8751565" cy="16593581"/>
          </a:xfrm>
        </p:spPr>
        <p:txBody>
          <a:bodyPr/>
          <a:lstStyle>
            <a:lvl1pPr>
              <a:defRPr sz="1650"/>
            </a:lvl1pPr>
            <a:lvl2pPr>
              <a:defRPr sz="1375"/>
            </a:lvl2pPr>
            <a:lvl3pPr>
              <a:defRPr sz="1238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2004/08/29</a:t>
            </a:r>
            <a:endParaRPr lang="zh-TW" altLang="zh-TW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408584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2004/08/29</a:t>
            </a:r>
            <a:endParaRPr lang="zh-TW" altLang="zh-TW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428051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2004/08/29</a:t>
            </a:r>
            <a:endParaRPr lang="zh-TW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978667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2004/08/29</a:t>
            </a:r>
            <a:endParaRPr lang="zh-TW" altLang="zh-TW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8364412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89998" y="1146685"/>
            <a:ext cx="6513834" cy="4880071"/>
          </a:xfrm>
        </p:spPr>
        <p:txBody>
          <a:bodyPr anchor="b"/>
          <a:lstStyle>
            <a:lvl1pPr algn="l">
              <a:defRPr sz="1375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741022" y="1146703"/>
            <a:ext cx="11068360" cy="24580366"/>
          </a:xfrm>
        </p:spPr>
        <p:txBody>
          <a:bodyPr/>
          <a:lstStyle>
            <a:lvl1pPr>
              <a:defRPr sz="2200"/>
            </a:lvl1pPr>
            <a:lvl2pPr>
              <a:defRPr sz="1925"/>
            </a:lvl2pPr>
            <a:lvl3pPr>
              <a:defRPr sz="1650"/>
            </a:lvl3pPr>
            <a:lvl4pPr>
              <a:defRPr sz="1375"/>
            </a:lvl4pPr>
            <a:lvl5pPr>
              <a:defRPr sz="1375"/>
            </a:lvl5pPr>
            <a:lvl6pPr>
              <a:defRPr sz="1375"/>
            </a:lvl6pPr>
            <a:lvl7pPr>
              <a:defRPr sz="1375"/>
            </a:lvl7pPr>
            <a:lvl8pPr>
              <a:defRPr sz="1375"/>
            </a:lvl8pPr>
            <a:lvl9pPr>
              <a:defRPr sz="13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89998" y="6026776"/>
            <a:ext cx="6513834" cy="19700293"/>
          </a:xfrm>
        </p:spPr>
        <p:txBody>
          <a:bodyPr/>
          <a:lstStyle>
            <a:lvl1pPr marL="0" indent="0">
              <a:buNone/>
              <a:defRPr sz="963"/>
            </a:lvl1pPr>
            <a:lvl2pPr marL="314325" indent="0">
              <a:buNone/>
              <a:defRPr sz="825"/>
            </a:lvl2pPr>
            <a:lvl3pPr marL="628650" indent="0">
              <a:buNone/>
              <a:defRPr sz="688"/>
            </a:lvl3pPr>
            <a:lvl4pPr marL="942975" indent="0">
              <a:buNone/>
              <a:defRPr sz="619"/>
            </a:lvl4pPr>
            <a:lvl5pPr marL="1257300" indent="0">
              <a:buNone/>
              <a:defRPr sz="619"/>
            </a:lvl5pPr>
            <a:lvl6pPr marL="1571625" indent="0">
              <a:buNone/>
              <a:defRPr sz="619"/>
            </a:lvl6pPr>
            <a:lvl7pPr marL="1885950" indent="0">
              <a:buNone/>
              <a:defRPr sz="619"/>
            </a:lvl7pPr>
            <a:lvl8pPr marL="2200275" indent="0">
              <a:buNone/>
              <a:defRPr sz="619"/>
            </a:lvl8pPr>
            <a:lvl9pPr marL="2514600" indent="0">
              <a:buNone/>
              <a:defRPr sz="619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2004/08/29</a:t>
            </a:r>
            <a:endParaRPr lang="zh-TW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8133350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80802" y="20160302"/>
            <a:ext cx="11879580" cy="2380038"/>
          </a:xfrm>
        </p:spPr>
        <p:txBody>
          <a:bodyPr anchor="b"/>
          <a:lstStyle>
            <a:lvl1pPr algn="l">
              <a:defRPr sz="1375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0802" y="2573370"/>
            <a:ext cx="11879580" cy="17280255"/>
          </a:xfrm>
        </p:spPr>
        <p:txBody>
          <a:bodyPr rtlCol="0">
            <a:normAutofit/>
          </a:bodyPr>
          <a:lstStyle>
            <a:lvl1pPr marL="0" indent="0">
              <a:buNone/>
              <a:defRPr sz="2200"/>
            </a:lvl1pPr>
            <a:lvl2pPr marL="314325" indent="0">
              <a:buNone/>
              <a:defRPr sz="1925"/>
            </a:lvl2pPr>
            <a:lvl3pPr marL="628650" indent="0">
              <a:buNone/>
              <a:defRPr sz="1650"/>
            </a:lvl3pPr>
            <a:lvl4pPr marL="942975" indent="0">
              <a:buNone/>
              <a:defRPr sz="1375"/>
            </a:lvl4pPr>
            <a:lvl5pPr marL="1257300" indent="0">
              <a:buNone/>
              <a:defRPr sz="1375"/>
            </a:lvl5pPr>
            <a:lvl6pPr marL="1571625" indent="0">
              <a:buNone/>
              <a:defRPr sz="1375"/>
            </a:lvl6pPr>
            <a:lvl7pPr marL="1885950" indent="0">
              <a:buNone/>
              <a:defRPr sz="1375"/>
            </a:lvl7pPr>
            <a:lvl8pPr marL="2200275" indent="0">
              <a:buNone/>
              <a:defRPr sz="1375"/>
            </a:lvl8pPr>
            <a:lvl9pPr marL="2514600" indent="0">
              <a:buNone/>
              <a:defRPr sz="1375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80802" y="22540340"/>
            <a:ext cx="11879580" cy="3380047"/>
          </a:xfrm>
        </p:spPr>
        <p:txBody>
          <a:bodyPr/>
          <a:lstStyle>
            <a:lvl1pPr marL="0" indent="0">
              <a:buNone/>
              <a:defRPr sz="963"/>
            </a:lvl1pPr>
            <a:lvl2pPr marL="314325" indent="0">
              <a:buNone/>
              <a:defRPr sz="825"/>
            </a:lvl2pPr>
            <a:lvl3pPr marL="628650" indent="0">
              <a:buNone/>
              <a:defRPr sz="688"/>
            </a:lvl3pPr>
            <a:lvl4pPr marL="942975" indent="0">
              <a:buNone/>
              <a:defRPr sz="619"/>
            </a:lvl4pPr>
            <a:lvl5pPr marL="1257300" indent="0">
              <a:buNone/>
              <a:defRPr sz="619"/>
            </a:lvl5pPr>
            <a:lvl6pPr marL="1571625" indent="0">
              <a:buNone/>
              <a:defRPr sz="619"/>
            </a:lvl6pPr>
            <a:lvl7pPr marL="1885950" indent="0">
              <a:buNone/>
              <a:defRPr sz="619"/>
            </a:lvl7pPr>
            <a:lvl8pPr marL="2200275" indent="0">
              <a:buNone/>
              <a:defRPr sz="619"/>
            </a:lvl8pPr>
            <a:lvl9pPr marL="2514600" indent="0">
              <a:buNone/>
              <a:defRPr sz="619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2004/08/29</a:t>
            </a:r>
            <a:endParaRPr lang="zh-TW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3947888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2004/08/29</a:t>
            </a:r>
            <a:endParaRPr lang="zh-TW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9243936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0765868" y="1540026"/>
            <a:ext cx="3341133" cy="3276048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42475" y="1540026"/>
            <a:ext cx="9693409" cy="3276048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2004/08/29</a:t>
            </a:r>
            <a:endParaRPr lang="zh-TW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6363607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89965" y="1155020"/>
            <a:ext cx="17819370" cy="480007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012883" y="6540097"/>
            <a:ext cx="8689693" cy="1900528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142560" y="6540097"/>
            <a:ext cx="8689693" cy="1900528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2004/08/29</a:t>
            </a:r>
            <a:endParaRPr lang="zh-TW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2670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62863" y="18505276"/>
            <a:ext cx="16829405" cy="5720084"/>
          </a:xfrm>
        </p:spPr>
        <p:txBody>
          <a:bodyPr anchor="t"/>
          <a:lstStyle>
            <a:lvl1pPr algn="l">
              <a:defRPr sz="275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562863" y="12205183"/>
            <a:ext cx="16829405" cy="6300093"/>
          </a:xfrm>
        </p:spPr>
        <p:txBody>
          <a:bodyPr anchor="b"/>
          <a:lstStyle>
            <a:lvl1pPr marL="0" indent="0">
              <a:buNone/>
              <a:defRPr sz="1375"/>
            </a:lvl1pPr>
            <a:lvl2pPr marL="314325" indent="0">
              <a:buNone/>
              <a:defRPr sz="1238"/>
            </a:lvl2pPr>
            <a:lvl3pPr marL="628650" indent="0">
              <a:buNone/>
              <a:defRPr sz="1100"/>
            </a:lvl3pPr>
            <a:lvl4pPr marL="942975" indent="0">
              <a:buNone/>
              <a:defRPr sz="963"/>
            </a:lvl4pPr>
            <a:lvl5pPr marL="1257300" indent="0">
              <a:buNone/>
              <a:defRPr sz="963"/>
            </a:lvl5pPr>
            <a:lvl6pPr marL="1571625" indent="0">
              <a:buNone/>
              <a:defRPr sz="963"/>
            </a:lvl6pPr>
            <a:lvl7pPr marL="1885950" indent="0">
              <a:buNone/>
              <a:defRPr sz="963"/>
            </a:lvl7pPr>
            <a:lvl8pPr marL="2200275" indent="0">
              <a:buNone/>
              <a:defRPr sz="963"/>
            </a:lvl8pPr>
            <a:lvl9pPr marL="2514600" indent="0">
              <a:buNone/>
              <a:defRPr sz="963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2004/08/29</a:t>
            </a:r>
            <a:endParaRPr lang="zh-TW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49867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12883" y="6540097"/>
            <a:ext cx="8689693" cy="19005283"/>
          </a:xfrm>
        </p:spPr>
        <p:txBody>
          <a:bodyPr/>
          <a:lstStyle>
            <a:lvl1pPr>
              <a:defRPr sz="1925"/>
            </a:lvl1pPr>
            <a:lvl2pPr>
              <a:defRPr sz="1650"/>
            </a:lvl2pPr>
            <a:lvl3pPr>
              <a:defRPr sz="1375"/>
            </a:lvl3pPr>
            <a:lvl4pPr>
              <a:defRPr sz="1238"/>
            </a:lvl4pPr>
            <a:lvl5pPr>
              <a:defRPr sz="1238"/>
            </a:lvl5pPr>
            <a:lvl6pPr>
              <a:defRPr sz="1238"/>
            </a:lvl6pPr>
            <a:lvl7pPr>
              <a:defRPr sz="1238"/>
            </a:lvl7pPr>
            <a:lvl8pPr>
              <a:defRPr sz="1238"/>
            </a:lvl8pPr>
            <a:lvl9pPr>
              <a:defRPr sz="1238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142560" y="6540097"/>
            <a:ext cx="8689693" cy="19005283"/>
          </a:xfrm>
        </p:spPr>
        <p:txBody>
          <a:bodyPr/>
          <a:lstStyle>
            <a:lvl1pPr>
              <a:defRPr sz="1925"/>
            </a:lvl1pPr>
            <a:lvl2pPr>
              <a:defRPr sz="1650"/>
            </a:lvl2pPr>
            <a:lvl3pPr>
              <a:defRPr sz="1375"/>
            </a:lvl3pPr>
            <a:lvl4pPr>
              <a:defRPr sz="1238"/>
            </a:lvl4pPr>
            <a:lvl5pPr>
              <a:defRPr sz="1238"/>
            </a:lvl5pPr>
            <a:lvl6pPr>
              <a:defRPr sz="1238"/>
            </a:lvl6pPr>
            <a:lvl7pPr>
              <a:defRPr sz="1238"/>
            </a:lvl7pPr>
            <a:lvl8pPr>
              <a:defRPr sz="1238"/>
            </a:lvl8pPr>
            <a:lvl9pPr>
              <a:defRPr sz="1238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2004/08/29</a:t>
            </a:r>
            <a:endParaRPr lang="zh-TW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427511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89965" y="6445098"/>
            <a:ext cx="8749276" cy="2690040"/>
          </a:xfrm>
        </p:spPr>
        <p:txBody>
          <a:bodyPr anchor="b"/>
          <a:lstStyle>
            <a:lvl1pPr marL="0" indent="0">
              <a:buNone/>
              <a:defRPr sz="1650" b="1"/>
            </a:lvl1pPr>
            <a:lvl2pPr marL="314325" indent="0">
              <a:buNone/>
              <a:defRPr sz="1375" b="1"/>
            </a:lvl2pPr>
            <a:lvl3pPr marL="628650" indent="0">
              <a:buNone/>
              <a:defRPr sz="1238" b="1"/>
            </a:lvl3pPr>
            <a:lvl4pPr marL="942975" indent="0">
              <a:buNone/>
              <a:defRPr sz="1100" b="1"/>
            </a:lvl4pPr>
            <a:lvl5pPr marL="1257300" indent="0">
              <a:buNone/>
              <a:defRPr sz="1100" b="1"/>
            </a:lvl5pPr>
            <a:lvl6pPr marL="1571625" indent="0">
              <a:buNone/>
              <a:defRPr sz="1100" b="1"/>
            </a:lvl6pPr>
            <a:lvl7pPr marL="1885950" indent="0">
              <a:buNone/>
              <a:defRPr sz="1100" b="1"/>
            </a:lvl7pPr>
            <a:lvl8pPr marL="2200275" indent="0">
              <a:buNone/>
              <a:defRPr sz="1100" b="1"/>
            </a:lvl8pPr>
            <a:lvl9pPr marL="2514600" indent="0">
              <a:buNone/>
              <a:defRPr sz="11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989965" y="9135139"/>
            <a:ext cx="8749276" cy="16590245"/>
          </a:xfrm>
        </p:spPr>
        <p:txBody>
          <a:bodyPr/>
          <a:lstStyle>
            <a:lvl1pPr>
              <a:defRPr sz="1650"/>
            </a:lvl1pPr>
            <a:lvl2pPr>
              <a:defRPr sz="1375"/>
            </a:lvl2pPr>
            <a:lvl3pPr>
              <a:defRPr sz="1238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060064" y="6445098"/>
            <a:ext cx="8749272" cy="2690040"/>
          </a:xfrm>
        </p:spPr>
        <p:txBody>
          <a:bodyPr anchor="b"/>
          <a:lstStyle>
            <a:lvl1pPr marL="0" indent="0">
              <a:buNone/>
              <a:defRPr sz="1650" b="1"/>
            </a:lvl1pPr>
            <a:lvl2pPr marL="314325" indent="0">
              <a:buNone/>
              <a:defRPr sz="1375" b="1"/>
            </a:lvl2pPr>
            <a:lvl3pPr marL="628650" indent="0">
              <a:buNone/>
              <a:defRPr sz="1238" b="1"/>
            </a:lvl3pPr>
            <a:lvl4pPr marL="942975" indent="0">
              <a:buNone/>
              <a:defRPr sz="1100" b="1"/>
            </a:lvl4pPr>
            <a:lvl5pPr marL="1257300" indent="0">
              <a:buNone/>
              <a:defRPr sz="1100" b="1"/>
            </a:lvl5pPr>
            <a:lvl6pPr marL="1571625" indent="0">
              <a:buNone/>
              <a:defRPr sz="1100" b="1"/>
            </a:lvl6pPr>
            <a:lvl7pPr marL="1885950" indent="0">
              <a:buNone/>
              <a:defRPr sz="1100" b="1"/>
            </a:lvl7pPr>
            <a:lvl8pPr marL="2200275" indent="0">
              <a:buNone/>
              <a:defRPr sz="1100" b="1"/>
            </a:lvl8pPr>
            <a:lvl9pPr marL="2514600" indent="0">
              <a:buNone/>
              <a:defRPr sz="11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060064" y="9135139"/>
            <a:ext cx="8749272" cy="16590245"/>
          </a:xfrm>
        </p:spPr>
        <p:txBody>
          <a:bodyPr/>
          <a:lstStyle>
            <a:lvl1pPr>
              <a:defRPr sz="1650"/>
            </a:lvl1pPr>
            <a:lvl2pPr>
              <a:defRPr sz="1375"/>
            </a:lvl2pPr>
            <a:lvl3pPr>
              <a:defRPr sz="1238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2004/08/29</a:t>
            </a:r>
            <a:endParaRPr lang="zh-TW" altLang="zh-TW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87847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2004/08/29</a:t>
            </a:r>
            <a:endParaRPr lang="zh-TW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645987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2004/08/29</a:t>
            </a:r>
            <a:endParaRPr lang="zh-TW" altLang="zh-TW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871710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89965" y="1145020"/>
            <a:ext cx="6512688" cy="4880071"/>
          </a:xfrm>
        </p:spPr>
        <p:txBody>
          <a:bodyPr anchor="b"/>
          <a:lstStyle>
            <a:lvl1pPr algn="l">
              <a:defRPr sz="1375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740979" y="1145020"/>
            <a:ext cx="11068357" cy="24580363"/>
          </a:xfrm>
        </p:spPr>
        <p:txBody>
          <a:bodyPr/>
          <a:lstStyle>
            <a:lvl1pPr>
              <a:defRPr sz="2200"/>
            </a:lvl1pPr>
            <a:lvl2pPr>
              <a:defRPr sz="1925"/>
            </a:lvl2pPr>
            <a:lvl3pPr>
              <a:defRPr sz="1650"/>
            </a:lvl3pPr>
            <a:lvl4pPr>
              <a:defRPr sz="1375"/>
            </a:lvl4pPr>
            <a:lvl5pPr>
              <a:defRPr sz="1375"/>
            </a:lvl5pPr>
            <a:lvl6pPr>
              <a:defRPr sz="1375"/>
            </a:lvl6pPr>
            <a:lvl7pPr>
              <a:defRPr sz="1375"/>
            </a:lvl7pPr>
            <a:lvl8pPr>
              <a:defRPr sz="1375"/>
            </a:lvl8pPr>
            <a:lvl9pPr>
              <a:defRPr sz="13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89965" y="6025091"/>
            <a:ext cx="6512688" cy="19700290"/>
          </a:xfrm>
        </p:spPr>
        <p:txBody>
          <a:bodyPr/>
          <a:lstStyle>
            <a:lvl1pPr marL="0" indent="0">
              <a:buNone/>
              <a:defRPr sz="963"/>
            </a:lvl1pPr>
            <a:lvl2pPr marL="314325" indent="0">
              <a:buNone/>
              <a:defRPr sz="825"/>
            </a:lvl2pPr>
            <a:lvl3pPr marL="628650" indent="0">
              <a:buNone/>
              <a:defRPr sz="688"/>
            </a:lvl3pPr>
            <a:lvl4pPr marL="942975" indent="0">
              <a:buNone/>
              <a:defRPr sz="619"/>
            </a:lvl4pPr>
            <a:lvl5pPr marL="1257300" indent="0">
              <a:buNone/>
              <a:defRPr sz="619"/>
            </a:lvl5pPr>
            <a:lvl6pPr marL="1571625" indent="0">
              <a:buNone/>
              <a:defRPr sz="619"/>
            </a:lvl6pPr>
            <a:lvl7pPr marL="1885950" indent="0">
              <a:buNone/>
              <a:defRPr sz="619"/>
            </a:lvl7pPr>
            <a:lvl8pPr marL="2200275" indent="0">
              <a:buNone/>
              <a:defRPr sz="619"/>
            </a:lvl8pPr>
            <a:lvl9pPr marL="2514600" indent="0">
              <a:buNone/>
              <a:defRPr sz="619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2004/08/29</a:t>
            </a:r>
            <a:endParaRPr lang="zh-TW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82494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81948" y="20160297"/>
            <a:ext cx="11879580" cy="2380035"/>
          </a:xfrm>
        </p:spPr>
        <p:txBody>
          <a:bodyPr anchor="b"/>
          <a:lstStyle>
            <a:lvl1pPr algn="l">
              <a:defRPr sz="1375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1948" y="2575040"/>
            <a:ext cx="11879580" cy="17280255"/>
          </a:xfrm>
        </p:spPr>
        <p:txBody>
          <a:bodyPr/>
          <a:lstStyle>
            <a:lvl1pPr marL="0" indent="0">
              <a:buNone/>
              <a:defRPr sz="2200"/>
            </a:lvl1pPr>
            <a:lvl2pPr marL="314325" indent="0">
              <a:buNone/>
              <a:defRPr sz="1925"/>
            </a:lvl2pPr>
            <a:lvl3pPr marL="628650" indent="0">
              <a:buNone/>
              <a:defRPr sz="1650"/>
            </a:lvl3pPr>
            <a:lvl4pPr marL="942975" indent="0">
              <a:buNone/>
              <a:defRPr sz="1375"/>
            </a:lvl4pPr>
            <a:lvl5pPr marL="1257300" indent="0">
              <a:buNone/>
              <a:defRPr sz="1375"/>
            </a:lvl5pPr>
            <a:lvl6pPr marL="1571625" indent="0">
              <a:buNone/>
              <a:defRPr sz="1375"/>
            </a:lvl6pPr>
            <a:lvl7pPr marL="1885950" indent="0">
              <a:buNone/>
              <a:defRPr sz="1375"/>
            </a:lvl7pPr>
            <a:lvl8pPr marL="2200275" indent="0">
              <a:buNone/>
              <a:defRPr sz="1375"/>
            </a:lvl8pPr>
            <a:lvl9pPr marL="2514600" indent="0">
              <a:buNone/>
              <a:defRPr sz="1375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81948" y="22540332"/>
            <a:ext cx="11879580" cy="3380050"/>
          </a:xfrm>
        </p:spPr>
        <p:txBody>
          <a:bodyPr/>
          <a:lstStyle>
            <a:lvl1pPr marL="0" indent="0">
              <a:buNone/>
              <a:defRPr sz="963"/>
            </a:lvl1pPr>
            <a:lvl2pPr marL="314325" indent="0">
              <a:buNone/>
              <a:defRPr sz="825"/>
            </a:lvl2pPr>
            <a:lvl3pPr marL="628650" indent="0">
              <a:buNone/>
              <a:defRPr sz="688"/>
            </a:lvl3pPr>
            <a:lvl4pPr marL="942975" indent="0">
              <a:buNone/>
              <a:defRPr sz="619"/>
            </a:lvl4pPr>
            <a:lvl5pPr marL="1257300" indent="0">
              <a:buNone/>
              <a:defRPr sz="619"/>
            </a:lvl5pPr>
            <a:lvl6pPr marL="1571625" indent="0">
              <a:buNone/>
              <a:defRPr sz="619"/>
            </a:lvl6pPr>
            <a:lvl7pPr marL="1885950" indent="0">
              <a:buNone/>
              <a:defRPr sz="619"/>
            </a:lvl7pPr>
            <a:lvl8pPr marL="2200275" indent="0">
              <a:buNone/>
              <a:defRPr sz="619"/>
            </a:lvl8pPr>
            <a:lvl9pPr marL="2514600" indent="0">
              <a:buNone/>
              <a:defRPr sz="619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2004/08/29</a:t>
            </a:r>
            <a:endParaRPr lang="zh-TW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649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清新美麗的花桌布02"/>
          <p:cNvPicPr>
            <a:picLocks noChangeAspect="1" noChangeArrowheads="1"/>
          </p:cNvPicPr>
          <p:nvPr/>
        </p:nvPicPr>
        <p:blipFill>
          <a:blip r:embed="rId15">
            <a:lum brigh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9976" y="-960014"/>
            <a:ext cx="21119253" cy="30720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89965" y="1155020"/>
            <a:ext cx="17819370" cy="4800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2883" y="6540097"/>
            <a:ext cx="17819370" cy="19005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0208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89965" y="26225389"/>
            <a:ext cx="4619837" cy="2000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963" b="0">
                <a:latin typeface="+mn-lt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zh-TW" altLang="en-US"/>
              <a:t>2004/08/29</a:t>
            </a:r>
            <a:endParaRPr lang="zh-TW" altLang="zh-TW"/>
          </a:p>
        </p:txBody>
      </p:sp>
      <p:sp>
        <p:nvSpPr>
          <p:cNvPr id="30208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64761" y="26225389"/>
            <a:ext cx="6269779" cy="2000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1" sz="963" b="0">
                <a:latin typeface="+mn-lt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30208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4189499" y="26225389"/>
            <a:ext cx="4619837" cy="2000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963" b="0">
                <a:latin typeface="+mn-lt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zh-TW"/>
          </a:p>
        </p:txBody>
      </p:sp>
      <p:pic>
        <p:nvPicPr>
          <p:cNvPr id="1032" name="Picture 8" descr="logo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31" y="-340005"/>
            <a:ext cx="1402450" cy="272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025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025">
          <a:solidFill>
            <a:schemeClr val="tx2"/>
          </a:solidFill>
          <a:latin typeface="Arial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025">
          <a:solidFill>
            <a:schemeClr val="tx2"/>
          </a:solidFill>
          <a:latin typeface="Arial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025">
          <a:solidFill>
            <a:schemeClr val="tx2"/>
          </a:solidFill>
          <a:latin typeface="Arial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025">
          <a:solidFill>
            <a:schemeClr val="tx2"/>
          </a:solidFill>
          <a:latin typeface="Arial" charset="0"/>
          <a:ea typeface="標楷體" pitchFamily="65" charset="-120"/>
        </a:defRPr>
      </a:lvl5pPr>
      <a:lvl6pPr marL="314325" algn="ctr" rtl="0" fontAlgn="base">
        <a:spcBef>
          <a:spcPct val="0"/>
        </a:spcBef>
        <a:spcAft>
          <a:spcPct val="0"/>
        </a:spcAft>
        <a:defRPr kumimoji="1" sz="3025">
          <a:solidFill>
            <a:schemeClr val="tx2"/>
          </a:solidFill>
          <a:latin typeface="Arial" charset="0"/>
          <a:ea typeface="標楷體" pitchFamily="65" charset="-120"/>
        </a:defRPr>
      </a:lvl6pPr>
      <a:lvl7pPr marL="628650" algn="ctr" rtl="0" fontAlgn="base">
        <a:spcBef>
          <a:spcPct val="0"/>
        </a:spcBef>
        <a:spcAft>
          <a:spcPct val="0"/>
        </a:spcAft>
        <a:defRPr kumimoji="1" sz="3025">
          <a:solidFill>
            <a:schemeClr val="tx2"/>
          </a:solidFill>
          <a:latin typeface="Arial" charset="0"/>
          <a:ea typeface="標楷體" pitchFamily="65" charset="-120"/>
        </a:defRPr>
      </a:lvl7pPr>
      <a:lvl8pPr marL="942975" algn="ctr" rtl="0" fontAlgn="base">
        <a:spcBef>
          <a:spcPct val="0"/>
        </a:spcBef>
        <a:spcAft>
          <a:spcPct val="0"/>
        </a:spcAft>
        <a:defRPr kumimoji="1" sz="3025">
          <a:solidFill>
            <a:schemeClr val="tx2"/>
          </a:solidFill>
          <a:latin typeface="Arial" charset="0"/>
          <a:ea typeface="標楷體" pitchFamily="65" charset="-120"/>
        </a:defRPr>
      </a:lvl8pPr>
      <a:lvl9pPr marL="1257300" algn="ctr" rtl="0" fontAlgn="base">
        <a:spcBef>
          <a:spcPct val="0"/>
        </a:spcBef>
        <a:spcAft>
          <a:spcPct val="0"/>
        </a:spcAft>
        <a:defRPr kumimoji="1" sz="3025">
          <a:solidFill>
            <a:schemeClr val="tx2"/>
          </a:solidFill>
          <a:latin typeface="Arial" charset="0"/>
          <a:ea typeface="標楷體" pitchFamily="65" charset="-120"/>
        </a:defRPr>
      </a:lvl9pPr>
    </p:titleStyle>
    <p:bodyStyle>
      <a:lvl1pPr marL="235744" indent="-235744" algn="l" rtl="0" eaLnBrk="0" fontAlgn="base" hangingPunct="0">
        <a:spcBef>
          <a:spcPct val="20000"/>
        </a:spcBef>
        <a:spcAft>
          <a:spcPct val="0"/>
        </a:spcAft>
        <a:buChar char="•"/>
        <a:defRPr kumimoji="1" sz="2200">
          <a:solidFill>
            <a:schemeClr val="tx1"/>
          </a:solidFill>
          <a:latin typeface="+mn-lt"/>
          <a:ea typeface="+mn-ea"/>
          <a:cs typeface="+mn-cs"/>
        </a:defRPr>
      </a:lvl1pPr>
      <a:lvl2pPr marL="510778" indent="-196453" algn="l" rtl="0" eaLnBrk="0" fontAlgn="base" hangingPunct="0">
        <a:spcBef>
          <a:spcPct val="20000"/>
        </a:spcBef>
        <a:spcAft>
          <a:spcPct val="0"/>
        </a:spcAft>
        <a:buChar char="–"/>
        <a:defRPr kumimoji="1" sz="1925">
          <a:solidFill>
            <a:schemeClr val="tx1"/>
          </a:solidFill>
          <a:latin typeface="+mn-lt"/>
          <a:ea typeface="+mn-ea"/>
        </a:defRPr>
      </a:lvl2pPr>
      <a:lvl3pPr marL="785813" indent="-157163" algn="l" rtl="0" eaLnBrk="0" fontAlgn="base" hangingPunct="0">
        <a:spcBef>
          <a:spcPct val="20000"/>
        </a:spcBef>
        <a:spcAft>
          <a:spcPct val="0"/>
        </a:spcAft>
        <a:buChar char="•"/>
        <a:defRPr kumimoji="1" sz="1650">
          <a:solidFill>
            <a:schemeClr val="tx1"/>
          </a:solidFill>
          <a:latin typeface="+mn-lt"/>
          <a:ea typeface="+mn-ea"/>
        </a:defRPr>
      </a:lvl3pPr>
      <a:lvl4pPr marL="1100138" indent="-157163" algn="l" rtl="0" eaLnBrk="0" fontAlgn="base" hangingPunct="0">
        <a:spcBef>
          <a:spcPct val="20000"/>
        </a:spcBef>
        <a:spcAft>
          <a:spcPct val="0"/>
        </a:spcAft>
        <a:buChar char="–"/>
        <a:defRPr kumimoji="1" sz="1375">
          <a:solidFill>
            <a:schemeClr val="tx1"/>
          </a:solidFill>
          <a:latin typeface="+mn-lt"/>
          <a:ea typeface="+mn-ea"/>
        </a:defRPr>
      </a:lvl4pPr>
      <a:lvl5pPr marL="1414463" indent="-157163" algn="l" rtl="0" eaLnBrk="0" fontAlgn="base" hangingPunct="0">
        <a:spcBef>
          <a:spcPct val="20000"/>
        </a:spcBef>
        <a:spcAft>
          <a:spcPct val="0"/>
        </a:spcAft>
        <a:buChar char="»"/>
        <a:defRPr kumimoji="1" sz="1375">
          <a:solidFill>
            <a:schemeClr val="tx1"/>
          </a:solidFill>
          <a:latin typeface="+mn-lt"/>
          <a:ea typeface="+mn-ea"/>
        </a:defRPr>
      </a:lvl5pPr>
      <a:lvl6pPr marL="1728788" indent="-157163" algn="l" rtl="0" fontAlgn="base">
        <a:spcBef>
          <a:spcPct val="20000"/>
        </a:spcBef>
        <a:spcAft>
          <a:spcPct val="0"/>
        </a:spcAft>
        <a:buChar char="»"/>
        <a:defRPr kumimoji="1" sz="1375">
          <a:solidFill>
            <a:schemeClr val="tx1"/>
          </a:solidFill>
          <a:latin typeface="+mn-lt"/>
          <a:ea typeface="+mn-ea"/>
        </a:defRPr>
      </a:lvl6pPr>
      <a:lvl7pPr marL="2043113" indent="-157163" algn="l" rtl="0" fontAlgn="base">
        <a:spcBef>
          <a:spcPct val="20000"/>
        </a:spcBef>
        <a:spcAft>
          <a:spcPct val="0"/>
        </a:spcAft>
        <a:buChar char="»"/>
        <a:defRPr kumimoji="1" sz="1375">
          <a:solidFill>
            <a:schemeClr val="tx1"/>
          </a:solidFill>
          <a:latin typeface="+mn-lt"/>
          <a:ea typeface="+mn-ea"/>
        </a:defRPr>
      </a:lvl7pPr>
      <a:lvl8pPr marL="2357438" indent="-157163" algn="l" rtl="0" fontAlgn="base">
        <a:spcBef>
          <a:spcPct val="20000"/>
        </a:spcBef>
        <a:spcAft>
          <a:spcPct val="0"/>
        </a:spcAft>
        <a:buChar char="»"/>
        <a:defRPr kumimoji="1" sz="1375">
          <a:solidFill>
            <a:schemeClr val="tx1"/>
          </a:solidFill>
          <a:latin typeface="+mn-lt"/>
          <a:ea typeface="+mn-ea"/>
        </a:defRPr>
      </a:lvl8pPr>
      <a:lvl9pPr marL="2671763" indent="-157163" algn="l" rtl="0" fontAlgn="base">
        <a:spcBef>
          <a:spcPct val="20000"/>
        </a:spcBef>
        <a:spcAft>
          <a:spcPct val="0"/>
        </a:spcAft>
        <a:buChar char="»"/>
        <a:defRPr kumimoji="1" sz="137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28650" rtl="0" eaLnBrk="1" latinLnBrk="0" hangingPunct="1">
        <a:defRPr sz="1238" kern="1200">
          <a:solidFill>
            <a:schemeClr val="tx1"/>
          </a:solidFill>
          <a:latin typeface="+mn-lt"/>
          <a:ea typeface="+mn-ea"/>
          <a:cs typeface="+mn-cs"/>
        </a:defRPr>
      </a:lvl1pPr>
      <a:lvl2pPr marL="314325" algn="l" defTabSz="628650" rtl="0" eaLnBrk="1" latinLnBrk="0" hangingPunct="1">
        <a:defRPr sz="1238" kern="1200">
          <a:solidFill>
            <a:schemeClr val="tx1"/>
          </a:solidFill>
          <a:latin typeface="+mn-lt"/>
          <a:ea typeface="+mn-ea"/>
          <a:cs typeface="+mn-cs"/>
        </a:defRPr>
      </a:lvl2pPr>
      <a:lvl3pPr marL="628650" algn="l" defTabSz="628650" rtl="0" eaLnBrk="1" latinLnBrk="0" hangingPunct="1">
        <a:defRPr sz="1238" kern="1200">
          <a:solidFill>
            <a:schemeClr val="tx1"/>
          </a:solidFill>
          <a:latin typeface="+mn-lt"/>
          <a:ea typeface="+mn-ea"/>
          <a:cs typeface="+mn-cs"/>
        </a:defRPr>
      </a:lvl3pPr>
      <a:lvl4pPr marL="942975" algn="l" defTabSz="628650" rtl="0" eaLnBrk="1" latinLnBrk="0" hangingPunct="1">
        <a:defRPr sz="1238" kern="1200">
          <a:solidFill>
            <a:schemeClr val="tx1"/>
          </a:solidFill>
          <a:latin typeface="+mn-lt"/>
          <a:ea typeface="+mn-ea"/>
          <a:cs typeface="+mn-cs"/>
        </a:defRPr>
      </a:lvl4pPr>
      <a:lvl5pPr marL="1257300" algn="l" defTabSz="628650" rtl="0" eaLnBrk="1" latinLnBrk="0" hangingPunct="1">
        <a:defRPr sz="1238" kern="1200">
          <a:solidFill>
            <a:schemeClr val="tx1"/>
          </a:solidFill>
          <a:latin typeface="+mn-lt"/>
          <a:ea typeface="+mn-ea"/>
          <a:cs typeface="+mn-cs"/>
        </a:defRPr>
      </a:lvl5pPr>
      <a:lvl6pPr marL="1571625" algn="l" defTabSz="628650" rtl="0" eaLnBrk="1" latinLnBrk="0" hangingPunct="1">
        <a:defRPr sz="1238" kern="1200">
          <a:solidFill>
            <a:schemeClr val="tx1"/>
          </a:solidFill>
          <a:latin typeface="+mn-lt"/>
          <a:ea typeface="+mn-ea"/>
          <a:cs typeface="+mn-cs"/>
        </a:defRPr>
      </a:lvl6pPr>
      <a:lvl7pPr marL="1885950" algn="l" defTabSz="628650" rtl="0" eaLnBrk="1" latinLnBrk="0" hangingPunct="1">
        <a:defRPr sz="1238" kern="1200">
          <a:solidFill>
            <a:schemeClr val="tx1"/>
          </a:solidFill>
          <a:latin typeface="+mn-lt"/>
          <a:ea typeface="+mn-ea"/>
          <a:cs typeface="+mn-cs"/>
        </a:defRPr>
      </a:lvl7pPr>
      <a:lvl8pPr marL="2200275" algn="l" defTabSz="628650" rtl="0" eaLnBrk="1" latinLnBrk="0" hangingPunct="1">
        <a:defRPr sz="1238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algn="l" defTabSz="628650" rtl="0" eaLnBrk="1" latinLnBrk="0" hangingPunct="1">
        <a:defRPr sz="12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版面配置區 1"/>
          <p:cNvSpPr>
            <a:spLocks noGrp="1"/>
          </p:cNvSpPr>
          <p:nvPr>
            <p:ph type="title"/>
          </p:nvPr>
        </p:nvSpPr>
        <p:spPr bwMode="auto">
          <a:xfrm>
            <a:off x="989965" y="1155020"/>
            <a:ext cx="17819370" cy="4800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1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989965" y="6720099"/>
            <a:ext cx="17819370" cy="19005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989965" y="26695397"/>
            <a:ext cx="4619837" cy="15300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zh-TW" altLang="en-US"/>
              <a:t>2004/08/29</a:t>
            </a:r>
            <a:endParaRPr lang="zh-TW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6764761" y="26695397"/>
            <a:ext cx="6269779" cy="15300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4189499" y="26695397"/>
            <a:ext cx="4619837" cy="15300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25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25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25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25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25">
          <a:solidFill>
            <a:schemeClr val="tx1"/>
          </a:solidFill>
          <a:latin typeface="Calibri" pitchFamily="34" charset="0"/>
        </a:defRPr>
      </a:lvl5pPr>
      <a:lvl6pPr marL="314325" algn="ctr" rtl="0" fontAlgn="base">
        <a:spcBef>
          <a:spcPct val="0"/>
        </a:spcBef>
        <a:spcAft>
          <a:spcPct val="0"/>
        </a:spcAft>
        <a:defRPr sz="3025">
          <a:solidFill>
            <a:schemeClr val="tx1"/>
          </a:solidFill>
          <a:latin typeface="Calibri" pitchFamily="34" charset="0"/>
        </a:defRPr>
      </a:lvl6pPr>
      <a:lvl7pPr marL="628650" algn="ctr" rtl="0" fontAlgn="base">
        <a:spcBef>
          <a:spcPct val="0"/>
        </a:spcBef>
        <a:spcAft>
          <a:spcPct val="0"/>
        </a:spcAft>
        <a:defRPr sz="3025">
          <a:solidFill>
            <a:schemeClr val="tx1"/>
          </a:solidFill>
          <a:latin typeface="Calibri" pitchFamily="34" charset="0"/>
        </a:defRPr>
      </a:lvl7pPr>
      <a:lvl8pPr marL="942975" algn="ctr" rtl="0" fontAlgn="base">
        <a:spcBef>
          <a:spcPct val="0"/>
        </a:spcBef>
        <a:spcAft>
          <a:spcPct val="0"/>
        </a:spcAft>
        <a:defRPr sz="3025">
          <a:solidFill>
            <a:schemeClr val="tx1"/>
          </a:solidFill>
          <a:latin typeface="Calibri" pitchFamily="34" charset="0"/>
        </a:defRPr>
      </a:lvl8pPr>
      <a:lvl9pPr marL="1257300" algn="ctr" rtl="0" fontAlgn="base">
        <a:spcBef>
          <a:spcPct val="0"/>
        </a:spcBef>
        <a:spcAft>
          <a:spcPct val="0"/>
        </a:spcAft>
        <a:defRPr sz="3025">
          <a:solidFill>
            <a:schemeClr val="tx1"/>
          </a:solidFill>
          <a:latin typeface="Calibri" pitchFamily="34" charset="0"/>
        </a:defRPr>
      </a:lvl9pPr>
    </p:titleStyle>
    <p:bodyStyle>
      <a:lvl1pPr marL="235744" indent="-23574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10778" indent="-19645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25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57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100138" indent="-157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375" kern="1200">
          <a:solidFill>
            <a:schemeClr val="tx1"/>
          </a:solidFill>
          <a:latin typeface="+mn-lt"/>
          <a:ea typeface="+mn-ea"/>
          <a:cs typeface="+mn-cs"/>
        </a:defRPr>
      </a:lvl4pPr>
      <a:lvl5pPr marL="1414463" indent="-157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375" kern="1200">
          <a:solidFill>
            <a:schemeClr val="tx1"/>
          </a:solidFill>
          <a:latin typeface="+mn-lt"/>
          <a:ea typeface="+mn-ea"/>
          <a:cs typeface="+mn-cs"/>
        </a:defRPr>
      </a:lvl5pPr>
      <a:lvl6pPr marL="1728788" indent="-157163" algn="l" defTabSz="6286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375" kern="1200">
          <a:solidFill>
            <a:schemeClr val="tx1"/>
          </a:solidFill>
          <a:latin typeface="+mn-lt"/>
          <a:ea typeface="+mn-ea"/>
          <a:cs typeface="+mn-cs"/>
        </a:defRPr>
      </a:lvl6pPr>
      <a:lvl7pPr marL="2043113" indent="-157163" algn="l" defTabSz="6286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375" kern="1200">
          <a:solidFill>
            <a:schemeClr val="tx1"/>
          </a:solidFill>
          <a:latin typeface="+mn-lt"/>
          <a:ea typeface="+mn-ea"/>
          <a:cs typeface="+mn-cs"/>
        </a:defRPr>
      </a:lvl7pPr>
      <a:lvl8pPr marL="2357438" indent="-157163" algn="l" defTabSz="6286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375" kern="1200">
          <a:solidFill>
            <a:schemeClr val="tx1"/>
          </a:solidFill>
          <a:latin typeface="+mn-lt"/>
          <a:ea typeface="+mn-ea"/>
          <a:cs typeface="+mn-cs"/>
        </a:defRPr>
      </a:lvl8pPr>
      <a:lvl9pPr marL="2671763" indent="-157163" algn="l" defTabSz="6286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3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628650" rtl="0" eaLnBrk="1" latinLnBrk="0" hangingPunct="1">
        <a:defRPr sz="1238" kern="1200">
          <a:solidFill>
            <a:schemeClr val="tx1"/>
          </a:solidFill>
          <a:latin typeface="+mn-lt"/>
          <a:ea typeface="+mn-ea"/>
          <a:cs typeface="+mn-cs"/>
        </a:defRPr>
      </a:lvl1pPr>
      <a:lvl2pPr marL="314325" algn="l" defTabSz="628650" rtl="0" eaLnBrk="1" latinLnBrk="0" hangingPunct="1">
        <a:defRPr sz="1238" kern="1200">
          <a:solidFill>
            <a:schemeClr val="tx1"/>
          </a:solidFill>
          <a:latin typeface="+mn-lt"/>
          <a:ea typeface="+mn-ea"/>
          <a:cs typeface="+mn-cs"/>
        </a:defRPr>
      </a:lvl2pPr>
      <a:lvl3pPr marL="628650" algn="l" defTabSz="628650" rtl="0" eaLnBrk="1" latinLnBrk="0" hangingPunct="1">
        <a:defRPr sz="1238" kern="1200">
          <a:solidFill>
            <a:schemeClr val="tx1"/>
          </a:solidFill>
          <a:latin typeface="+mn-lt"/>
          <a:ea typeface="+mn-ea"/>
          <a:cs typeface="+mn-cs"/>
        </a:defRPr>
      </a:lvl3pPr>
      <a:lvl4pPr marL="942975" algn="l" defTabSz="628650" rtl="0" eaLnBrk="1" latinLnBrk="0" hangingPunct="1">
        <a:defRPr sz="1238" kern="1200">
          <a:solidFill>
            <a:schemeClr val="tx1"/>
          </a:solidFill>
          <a:latin typeface="+mn-lt"/>
          <a:ea typeface="+mn-ea"/>
          <a:cs typeface="+mn-cs"/>
        </a:defRPr>
      </a:lvl4pPr>
      <a:lvl5pPr marL="1257300" algn="l" defTabSz="628650" rtl="0" eaLnBrk="1" latinLnBrk="0" hangingPunct="1">
        <a:defRPr sz="1238" kern="1200">
          <a:solidFill>
            <a:schemeClr val="tx1"/>
          </a:solidFill>
          <a:latin typeface="+mn-lt"/>
          <a:ea typeface="+mn-ea"/>
          <a:cs typeface="+mn-cs"/>
        </a:defRPr>
      </a:lvl5pPr>
      <a:lvl6pPr marL="1571625" algn="l" defTabSz="628650" rtl="0" eaLnBrk="1" latinLnBrk="0" hangingPunct="1">
        <a:defRPr sz="1238" kern="1200">
          <a:solidFill>
            <a:schemeClr val="tx1"/>
          </a:solidFill>
          <a:latin typeface="+mn-lt"/>
          <a:ea typeface="+mn-ea"/>
          <a:cs typeface="+mn-cs"/>
        </a:defRPr>
      </a:lvl6pPr>
      <a:lvl7pPr marL="1885950" algn="l" defTabSz="628650" rtl="0" eaLnBrk="1" latinLnBrk="0" hangingPunct="1">
        <a:defRPr sz="1238" kern="1200">
          <a:solidFill>
            <a:schemeClr val="tx1"/>
          </a:solidFill>
          <a:latin typeface="+mn-lt"/>
          <a:ea typeface="+mn-ea"/>
          <a:cs typeface="+mn-cs"/>
        </a:defRPr>
      </a:lvl7pPr>
      <a:lvl8pPr marL="2200275" algn="l" defTabSz="628650" rtl="0" eaLnBrk="1" latinLnBrk="0" hangingPunct="1">
        <a:defRPr sz="1238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algn="l" defTabSz="628650" rtl="0" eaLnBrk="1" latinLnBrk="0" hangingPunct="1">
        <a:defRPr sz="12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417621" y="9954045"/>
            <a:ext cx="9392058" cy="9275357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5123" name="Text Box 334"/>
          <p:cNvSpPr txBox="1">
            <a:spLocks noChangeArrowheads="1"/>
          </p:cNvSpPr>
          <p:nvPr/>
        </p:nvSpPr>
        <p:spPr bwMode="auto">
          <a:xfrm>
            <a:off x="7622000" y="13261933"/>
            <a:ext cx="733249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zh-TW" altLang="en-US" sz="3000">
              <a:latin typeface="Times New Roman" panose="02020603050405020304" pitchFamily="18" charset="0"/>
            </a:endParaRPr>
          </a:p>
        </p:txBody>
      </p:sp>
      <p:sp>
        <p:nvSpPr>
          <p:cNvPr id="5124" name="Rectangle 917"/>
          <p:cNvSpPr>
            <a:spLocks noGrp="1" noChangeArrowheads="1"/>
          </p:cNvSpPr>
          <p:nvPr>
            <p:ph type="body" sz="half" idx="1"/>
          </p:nvPr>
        </p:nvSpPr>
        <p:spPr>
          <a:xfrm>
            <a:off x="580418" y="6289386"/>
            <a:ext cx="17282390" cy="5005281"/>
          </a:xfrm>
        </p:spPr>
        <p:txBody>
          <a:bodyPr/>
          <a:lstStyle/>
          <a:p>
            <a:pPr marL="0" indent="0" eaLnBrk="1" hangingPunct="1">
              <a:lnSpc>
                <a:spcPts val="6800"/>
              </a:lnSpc>
              <a:spcBef>
                <a:spcPts val="600"/>
              </a:spcBef>
              <a:buNone/>
            </a:pP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♥活動日期</a:t>
            </a:r>
            <a:r>
              <a:rPr lang="zh-TW" altLang="en-US" sz="6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r>
              <a:rPr lang="en-US" altLang="zh-TW" sz="6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02</a:t>
            </a:r>
            <a:r>
              <a:rPr lang="zh-TW" altLang="en-US" sz="6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月</a:t>
            </a:r>
            <a:r>
              <a:rPr lang="en-US" altLang="zh-TW" sz="6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23</a:t>
            </a:r>
            <a:r>
              <a:rPr lang="zh-TW" altLang="en-US" sz="6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日</a:t>
            </a:r>
            <a:r>
              <a:rPr lang="en-US" altLang="zh-TW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【</a:t>
            </a:r>
            <a:r>
              <a:rPr lang="zh-TW" altLang="en-US" sz="6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星期</a:t>
            </a: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二</a:t>
            </a:r>
            <a:r>
              <a:rPr lang="en-US" altLang="zh-TW" sz="6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】</a:t>
            </a:r>
          </a:p>
          <a:p>
            <a:pPr marL="0" indent="0" eaLnBrk="1" hangingPunct="1">
              <a:lnSpc>
                <a:spcPct val="150000"/>
              </a:lnSpc>
              <a:spcBef>
                <a:spcPts val="600"/>
              </a:spcBef>
              <a:buNone/>
            </a:pP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♥</a:t>
            </a:r>
            <a:r>
              <a:rPr lang="zh-TW" altLang="en-US" sz="6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請</a:t>
            </a:r>
            <a:r>
              <a:rPr lang="zh-TW" altLang="en-US" sz="6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務必事先掛號預約排檢時間！！！</a:t>
            </a:r>
            <a:endParaRPr lang="en-US" altLang="zh-TW" sz="60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600"/>
              </a:spcBef>
              <a:buNone/>
            </a:pPr>
            <a:r>
              <a:rPr lang="zh-TW" altLang="en-US" sz="6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♥時間</a:t>
            </a: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：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08:30~11:</a:t>
            </a:r>
            <a:r>
              <a:rPr lang="en-US" altLang="zh-TW" sz="6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3</a:t>
            </a:r>
            <a:r>
              <a:rPr lang="en-US" altLang="zh-TW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0</a:t>
            </a:r>
            <a:r>
              <a:rPr lang="zh-TW" altLang="en-US" sz="6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 </a:t>
            </a:r>
            <a:r>
              <a:rPr lang="zh-TW" altLang="en-US" sz="6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♥活動</a:t>
            </a: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地點</a:t>
            </a:r>
            <a:r>
              <a:rPr lang="zh-TW" altLang="en-US" sz="6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：一樓</a:t>
            </a:r>
            <a:r>
              <a:rPr lang="zh-TW" altLang="en-US" sz="6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門診</a:t>
            </a:r>
            <a:r>
              <a:rPr lang="zh-TW" altLang="en-US" sz="6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區</a:t>
            </a:r>
            <a:r>
              <a:rPr lang="en-US" altLang="zh-TW" sz="6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!!!</a:t>
            </a:r>
            <a:endParaRPr lang="en-US" altLang="zh-TW" sz="60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graphicFrame>
        <p:nvGraphicFramePr>
          <p:cNvPr id="4228" name="Group 13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97249409"/>
              </p:ext>
            </p:extLst>
          </p:nvPr>
        </p:nvGraphicFramePr>
        <p:xfrm>
          <a:off x="1042666" y="20547714"/>
          <a:ext cx="18002000" cy="6684152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56579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2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31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154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5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篩檢類別及條件</a:t>
                      </a:r>
                      <a:endParaRPr kumimoji="0" lang="zh-TW" altLang="en-US" sz="5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文鼎中鋼筆行楷" panose="02010609010101010101" pitchFamily="49" charset="-120"/>
                      </a:endParaRPr>
                    </a:p>
                  </a:txBody>
                  <a:tcPr marL="62876" marR="62876" marT="31428" marB="31428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5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內     容</a:t>
                      </a:r>
                      <a:endParaRPr kumimoji="0" lang="zh-TW" altLang="en-US" sz="5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文鼎中鋼筆行楷" panose="02010609010101010101" pitchFamily="49" charset="-120"/>
                      </a:endParaRPr>
                    </a:p>
                  </a:txBody>
                  <a:tcPr marL="62876" marR="62876" marT="31428" marB="31428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5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檢體採集</a:t>
                      </a:r>
                      <a:endParaRPr kumimoji="0" lang="zh-TW" altLang="en-US" sz="5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文鼎中鋼筆行楷" panose="02010609010101010101" pitchFamily="49" charset="-120"/>
                      </a:endParaRPr>
                    </a:p>
                  </a:txBody>
                  <a:tcPr marL="62876" marR="62876" marT="31428" marB="31428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48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0645"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500" b="1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成人健康檢查</a:t>
                      </a:r>
                      <a:r>
                        <a:rPr kumimoji="0" lang="zh-TW" altLang="en-US" sz="3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/>
                      </a:r>
                      <a:br>
                        <a:rPr kumimoji="0" lang="zh-TW" altLang="en-US" sz="3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</a:br>
                      <a:r>
                        <a:rPr kumimoji="0" lang="en-US" altLang="zh-TW" sz="3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40</a:t>
                      </a:r>
                      <a:r>
                        <a:rPr kumimoji="0" lang="zh-TW" altLang="en-US" sz="3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歲以上民眾</a:t>
                      </a:r>
                      <a:r>
                        <a:rPr kumimoji="0" lang="en-US" altLang="zh-TW" sz="3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-</a:t>
                      </a:r>
                      <a:r>
                        <a:rPr kumimoji="0" lang="zh-TW" altLang="en-US" sz="3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三年一次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65</a:t>
                      </a:r>
                      <a:r>
                        <a:rPr kumimoji="0" lang="zh-TW" altLang="en-US" sz="3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歲以上民眾</a:t>
                      </a:r>
                      <a:r>
                        <a:rPr kumimoji="0" lang="en-US" altLang="zh-TW" sz="3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-</a:t>
                      </a:r>
                      <a:r>
                        <a:rPr kumimoji="0" lang="zh-TW" altLang="en-US" sz="3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每年一次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(</a:t>
                      </a:r>
                      <a:r>
                        <a:rPr kumimoji="0" lang="zh-TW" altLang="en-US" sz="3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需空腹</a:t>
                      </a:r>
                      <a:r>
                        <a:rPr kumimoji="0" lang="en-US" altLang="zh-TW" sz="3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)</a:t>
                      </a:r>
                      <a:r>
                        <a:rPr kumimoji="0" lang="zh-TW" altLang="en-US" sz="3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 </a:t>
                      </a:r>
                      <a:endParaRPr kumimoji="0" lang="zh-TW" altLang="en-US" sz="3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文鼎中鋼筆行楷" panose="02010609010101010101" pitchFamily="49" charset="-120"/>
                      </a:endParaRPr>
                    </a:p>
                  </a:txBody>
                  <a:tcPr marL="62876" marR="62876" marT="31428" marB="31428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9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3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理學檢查、身高體重、</a:t>
                      </a:r>
                      <a:endParaRPr kumimoji="0" lang="en-US" altLang="zh-TW" sz="35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文鼎中鋼筆行楷" panose="02010609010101010101" pitchFamily="49" charset="-12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3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腰臀圍、血壓、視力</a:t>
                      </a:r>
                      <a:endParaRPr kumimoji="0" lang="en-US" altLang="zh-TW" sz="35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文鼎中鋼筆行楷" panose="02010609010101010101" pitchFamily="49" charset="-120"/>
                      </a:endParaRPr>
                    </a:p>
                  </a:txBody>
                  <a:tcPr marL="62876" marR="62876" marT="31428" marB="31428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9000"/>
                      </a:schemeClr>
                    </a:solidFill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5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抽血</a:t>
                      </a:r>
                      <a:r>
                        <a:rPr kumimoji="0" lang="en-US" altLang="zh-TW" sz="35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+</a:t>
                      </a:r>
                      <a:r>
                        <a:rPr kumimoji="0" lang="zh-TW" altLang="en-US" sz="35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驗尿</a:t>
                      </a:r>
                    </a:p>
                  </a:txBody>
                  <a:tcPr marL="62876" marR="62876" marT="31428" marB="31428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9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064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 肝功能、腎功能</a:t>
                      </a:r>
                      <a:endParaRPr kumimoji="0" lang="en-US" altLang="zh-TW" sz="35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文鼎中鋼筆行楷" panose="02010609010101010101" pitchFamily="49" charset="-12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、血糖、血脂、膽固醇</a:t>
                      </a:r>
                      <a:endParaRPr kumimoji="0" lang="zh-TW" altLang="en-US" sz="3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文鼎中鋼筆行楷" panose="02010609010101010101" pitchFamily="49" charset="-120"/>
                      </a:endParaRPr>
                    </a:p>
                  </a:txBody>
                  <a:tcPr marL="62876" marR="62876" marT="31428" marB="31428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9000"/>
                      </a:schemeClr>
                    </a:solidFill>
                  </a:tcPr>
                </a:tc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angSong" panose="02010609060101010101" pitchFamily="49" charset="-122"/>
                        <a:ea typeface="FangSong" panose="02010609060101010101" pitchFamily="49" charset="-122"/>
                        <a:cs typeface="文鼎中鋼筆行楷" panose="02010609010101010101" pitchFamily="49" charset="-120"/>
                      </a:endParaRPr>
                    </a:p>
                  </a:txBody>
                  <a:tcPr marL="91460" marR="91460" marT="45709" marB="45709" anchor="ctr" horzOverflow="overflow">
                    <a:solidFill>
                      <a:schemeClr val="accent2">
                        <a:lumMod val="40000"/>
                        <a:lumOff val="60000"/>
                        <a:alpha val="39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401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尿蛋白</a:t>
                      </a:r>
                      <a:endParaRPr kumimoji="0" lang="zh-TW" altLang="en-US" sz="3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文鼎中鋼筆行楷" panose="02010609010101010101" pitchFamily="49" charset="-120"/>
                      </a:endParaRPr>
                    </a:p>
                  </a:txBody>
                  <a:tcPr marL="62876" marR="62876" marT="31428" marB="31428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  <a:alpha val="39000"/>
                      </a:schemeClr>
                    </a:solidFill>
                  </a:tcPr>
                </a:tc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angSong" panose="02010609060101010101" pitchFamily="49" charset="-122"/>
                        <a:ea typeface="FangSong" panose="02010609060101010101" pitchFamily="49" charset="-122"/>
                        <a:cs typeface="文鼎中鋼筆行楷" panose="02010609010101010101" pitchFamily="49" charset="-120"/>
                      </a:endParaRPr>
                    </a:p>
                  </a:txBody>
                  <a:tcPr marL="91460" marR="91460" marT="45709" marB="45709" anchor="ctr" horzOverflow="overflow">
                    <a:solidFill>
                      <a:schemeClr val="accent2">
                        <a:lumMod val="40000"/>
                        <a:lumOff val="60000"/>
                        <a:alpha val="39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139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500" b="1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癌症篩檢</a:t>
                      </a:r>
                      <a:endParaRPr kumimoji="0" lang="zh-TW" altLang="en-US" sz="3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文鼎中鋼筆行楷" panose="02010609010101010101" pitchFamily="49" charset="-120"/>
                      </a:endParaRPr>
                    </a:p>
                  </a:txBody>
                  <a:tcPr marL="62876" marR="62876" marT="31428" marB="31428" anchor="ctr" horzOverflow="overflow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糞便潛血篩檢</a:t>
                      </a:r>
                      <a:endParaRPr kumimoji="0" lang="zh-TW" altLang="en-US" sz="3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文鼎中鋼筆行楷" panose="02010609010101010101" pitchFamily="49" charset="-120"/>
                      </a:endParaRPr>
                    </a:p>
                  </a:txBody>
                  <a:tcPr marL="62876" marR="62876" marT="31428" marB="31428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50</a:t>
                      </a:r>
                      <a:r>
                        <a:rPr kumimoji="0" lang="zh-TW" altLang="en-US" sz="3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歲至</a:t>
                      </a:r>
                      <a:r>
                        <a:rPr kumimoji="0" lang="en-US" altLang="zh-TW" sz="3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74</a:t>
                      </a:r>
                      <a:r>
                        <a:rPr kumimoji="0" lang="zh-TW" altLang="en-US" sz="3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歲，兩年一次</a:t>
                      </a:r>
                      <a:endParaRPr kumimoji="0" lang="en-US" altLang="zh-TW" sz="3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文鼎中鋼筆行楷" panose="02010609010101010101" pitchFamily="49" charset="-120"/>
                      </a:endParaRPr>
                    </a:p>
                  </a:txBody>
                  <a:tcPr marL="62876" marR="62876" marT="31428" marB="31428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1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202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胸部</a:t>
                      </a:r>
                      <a:r>
                        <a:rPr kumimoji="0" lang="en-US" altLang="zh-TW" sz="3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X</a:t>
                      </a:r>
                      <a:r>
                        <a:rPr kumimoji="0" lang="zh-TW" altLang="en-US" sz="35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光攝影</a:t>
                      </a:r>
                      <a:endParaRPr kumimoji="0" lang="en-US" altLang="zh-TW" sz="3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文鼎中鋼筆行楷" panose="02010609010101010101" pitchFamily="49" charset="-120"/>
                      </a:endParaRPr>
                    </a:p>
                  </a:txBody>
                  <a:tcPr marL="62876" marR="62876" marT="31428" marB="31428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  <a:alpha val="13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文鼎中鋼筆行楷" panose="02010609010101010101" pitchFamily="49" charset="-120"/>
                        </a:rPr>
                        <a:t>肺部檢查</a:t>
                      </a:r>
                    </a:p>
                  </a:txBody>
                  <a:tcPr marL="62876" marR="62876" marT="31428" marB="31428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  <a:alpha val="13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5159" name="Picture 48" descr="C:\Users\s05\Desktop\東區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200"/>
          <a:stretch>
            <a:fillRect/>
          </a:stretch>
        </p:blipFill>
        <p:spPr bwMode="auto">
          <a:xfrm>
            <a:off x="16166900" y="6332390"/>
            <a:ext cx="3642779" cy="2978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3" name="Picture 49" descr="C:\Users\s05\Desktop\ab9c6d049660e37acc9a85c5bc8a9add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61725">
            <a:off x="6459714" y="2909467"/>
            <a:ext cx="2375170" cy="2240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>
          <a:xfrm>
            <a:off x="3998825" y="27361652"/>
            <a:ext cx="1326517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6000" dirty="0" smtClean="0">
                <a:ln w="19050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文鼎海報體" panose="02010609010101010101" pitchFamily="49" charset="-120"/>
              </a:rPr>
              <a:t>歡迎有意願的民眾，可洽詢各醫護人員</a:t>
            </a:r>
            <a:endParaRPr lang="zh-TW" altLang="en-US" sz="6000" b="1" cap="none" spc="0" dirty="0">
              <a:ln w="19050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ea typeface="文鼎海報體" panose="02010609010101010101" pitchFamily="49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35414" y="5257518"/>
            <a:ext cx="18938104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000" dirty="0" smtClean="0">
                <a:ln w="0"/>
                <a:solidFill>
                  <a:srgbClr val="CC33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本院有骨質密度檢查巡迴車進駐，比照醫學中心</a:t>
            </a:r>
            <a:r>
              <a:rPr lang="en-US" altLang="zh-TW" sz="5000" dirty="0" smtClean="0">
                <a:ln w="0"/>
                <a:solidFill>
                  <a:srgbClr val="CC33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DXA</a:t>
            </a:r>
            <a:r>
              <a:rPr lang="zh-TW" altLang="en-US" sz="5000" dirty="0" smtClean="0">
                <a:ln w="0"/>
                <a:solidFill>
                  <a:srgbClr val="CC33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設備檢查等級</a:t>
            </a:r>
            <a:endParaRPr lang="zh-TW" altLang="en-US" sz="5000" dirty="0">
              <a:ln w="0"/>
              <a:solidFill>
                <a:srgbClr val="CC33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754634" y="10548792"/>
            <a:ext cx="18155414" cy="7332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3600" dirty="0">
                <a:solidFill>
                  <a:srgbClr val="7030A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※哪些人建議接受檢查？</a:t>
            </a:r>
          </a:p>
          <a:p>
            <a:pPr marL="285750" indent="-200025">
              <a:spcBef>
                <a:spcPts val="300"/>
              </a:spcBef>
              <a:buFont typeface="Wingdings" panose="05000000000000000000" pitchFamily="2" charset="2"/>
              <a:buChar char="l"/>
            </a:pPr>
            <a:r>
              <a:rPr lang="zh-TW" altLang="zh-TW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中華民國骨質疏鬆症學會，建議符合以下條件的人，</a:t>
            </a:r>
            <a:r>
              <a:rPr lang="zh-TW" altLang="zh-TW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接受骨</a:t>
            </a:r>
            <a:r>
              <a:rPr lang="zh-TW" altLang="zh-TW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密度檢查：</a:t>
            </a:r>
          </a:p>
          <a:p>
            <a:pPr marL="182563" lvl="0"/>
            <a:r>
              <a:rPr lang="en-US" altLang="zh-TW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en-US" altLang="zh-TW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.</a:t>
            </a:r>
            <a:r>
              <a:rPr lang="zh-TW" altLang="en-US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  </a:t>
            </a:r>
            <a:r>
              <a:rPr lang="en-US" altLang="zh-TW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65</a:t>
            </a:r>
            <a:r>
              <a:rPr lang="zh-TW" altLang="zh-TW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歲以上的婦女或</a:t>
            </a:r>
            <a:r>
              <a:rPr lang="en-US" altLang="zh-TW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70</a:t>
            </a:r>
            <a:r>
              <a:rPr lang="zh-TW" altLang="zh-TW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歲以上男性。</a:t>
            </a:r>
          </a:p>
          <a:p>
            <a:pPr marL="182563" lvl="0"/>
            <a:r>
              <a:rPr lang="en-US" altLang="zh-TW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.</a:t>
            </a:r>
            <a:r>
              <a:rPr lang="zh-TW" altLang="en-US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  </a:t>
            </a:r>
            <a:r>
              <a:rPr lang="en-US" altLang="zh-TW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65</a:t>
            </a:r>
            <a:r>
              <a:rPr lang="zh-TW" altLang="zh-TW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歲以下且具有危險因子的停經婦女。</a:t>
            </a:r>
          </a:p>
          <a:p>
            <a:pPr marL="914400" lvl="0" indent="-742950">
              <a:buAutoNum type="arabicPeriod" startAt="3"/>
            </a:pPr>
            <a:r>
              <a:rPr lang="zh-TW" altLang="zh-TW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即將</a:t>
            </a:r>
            <a:r>
              <a:rPr lang="zh-TW" altLang="zh-TW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停經並具有臨床骨折高風險因子的婦女，如</a:t>
            </a:r>
            <a:r>
              <a:rPr lang="zh-TW" altLang="zh-TW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體</a:t>
            </a:r>
            <a:endParaRPr lang="en-US" altLang="zh-TW" sz="3600" dirty="0" smtClean="0"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lvl="0"/>
            <a:r>
              <a:rPr lang="zh-TW" altLang="en-US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    </a:t>
            </a:r>
            <a:r>
              <a:rPr lang="zh-TW" altLang="zh-TW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重</a:t>
            </a:r>
            <a:r>
              <a:rPr lang="zh-TW" altLang="zh-TW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過輕、先前曾經骨折</a:t>
            </a:r>
            <a:r>
              <a:rPr lang="zh-TW" altLang="zh-TW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、服用</a:t>
            </a:r>
            <a:r>
              <a:rPr lang="zh-TW" altLang="zh-TW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高骨折風險藥物。</a:t>
            </a:r>
          </a:p>
          <a:p>
            <a:pPr marL="182563" lvl="0"/>
            <a:r>
              <a:rPr lang="en-US" altLang="zh-TW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4</a:t>
            </a:r>
            <a:r>
              <a:rPr lang="en-US" altLang="zh-TW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.</a:t>
            </a:r>
            <a:r>
              <a:rPr lang="zh-TW" altLang="en-US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  </a:t>
            </a:r>
            <a:r>
              <a:rPr lang="en-US" altLang="zh-TW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50</a:t>
            </a:r>
            <a:r>
              <a:rPr lang="zh-TW" altLang="zh-TW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至</a:t>
            </a:r>
            <a:r>
              <a:rPr lang="en-US" altLang="zh-TW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70</a:t>
            </a:r>
            <a:r>
              <a:rPr lang="zh-TW" altLang="zh-TW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歲並具有骨折高風險因子的男性。</a:t>
            </a:r>
          </a:p>
          <a:p>
            <a:pPr marL="182563" lvl="0"/>
            <a:r>
              <a:rPr lang="en-US" altLang="zh-TW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5</a:t>
            </a:r>
            <a:r>
              <a:rPr lang="en-US" altLang="zh-TW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.</a:t>
            </a:r>
            <a:r>
              <a:rPr lang="zh-TW" altLang="en-US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  </a:t>
            </a:r>
            <a:r>
              <a:rPr lang="zh-TW" altLang="zh-TW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脆弱</a:t>
            </a:r>
            <a:r>
              <a:rPr lang="zh-TW" altLang="zh-TW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性骨折者（指在低衝擊力下就發生骨折）。</a:t>
            </a:r>
          </a:p>
          <a:p>
            <a:pPr marL="182563" lvl="0"/>
            <a:r>
              <a:rPr lang="en-US" altLang="zh-TW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6</a:t>
            </a:r>
            <a:r>
              <a:rPr lang="en-US" altLang="zh-TW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.</a:t>
            </a:r>
            <a:r>
              <a:rPr lang="zh-TW" altLang="en-US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  </a:t>
            </a:r>
            <a:r>
              <a:rPr lang="zh-TW" altLang="zh-TW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罹</a:t>
            </a:r>
            <a:r>
              <a:rPr lang="zh-TW" altLang="zh-TW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患可能導致低骨量或骨量流失之相關疾病者。</a:t>
            </a:r>
          </a:p>
          <a:p>
            <a:pPr marL="182563" lvl="0"/>
            <a:r>
              <a:rPr lang="en-US" altLang="zh-TW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7</a:t>
            </a:r>
            <a:r>
              <a:rPr lang="en-US" altLang="zh-TW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.</a:t>
            </a:r>
            <a:r>
              <a:rPr lang="zh-TW" altLang="en-US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  </a:t>
            </a:r>
            <a:r>
              <a:rPr lang="zh-TW" altLang="zh-TW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所</a:t>
            </a:r>
            <a:r>
              <a:rPr lang="zh-TW" altLang="zh-TW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服用藥物和低骨量或骨量流失有相關者。</a:t>
            </a:r>
          </a:p>
          <a:p>
            <a:pPr marL="182563" lvl="0"/>
            <a:r>
              <a:rPr lang="en-US" altLang="zh-TW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8</a:t>
            </a:r>
            <a:r>
              <a:rPr lang="en-US" altLang="zh-TW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.</a:t>
            </a:r>
            <a:r>
              <a:rPr lang="zh-TW" altLang="en-US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  </a:t>
            </a:r>
            <a:r>
              <a:rPr lang="zh-TW" altLang="zh-TW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任何</a:t>
            </a:r>
            <a:r>
              <a:rPr lang="zh-TW" altLang="zh-TW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被認為需要用藥物治療骨質疏鬆症者。</a:t>
            </a:r>
          </a:p>
          <a:p>
            <a:pPr marL="182563" lvl="0"/>
            <a:r>
              <a:rPr lang="en-US" altLang="zh-TW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9</a:t>
            </a:r>
            <a:r>
              <a:rPr lang="en-US" altLang="zh-TW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.</a:t>
            </a:r>
            <a:r>
              <a:rPr lang="zh-TW" altLang="en-US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  </a:t>
            </a:r>
            <a:r>
              <a:rPr lang="zh-TW" altLang="zh-TW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接受</a:t>
            </a:r>
            <a:r>
              <a:rPr lang="zh-TW" altLang="zh-TW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治療中，用以監測治療效果者。</a:t>
            </a:r>
          </a:p>
          <a:p>
            <a:pPr marL="85725"/>
            <a:r>
              <a:rPr lang="en-US" altLang="zh-TW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</a:t>
            </a:r>
            <a:r>
              <a:rPr lang="en-US" altLang="zh-TW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.</a:t>
            </a:r>
            <a:r>
              <a:rPr lang="zh-TW" altLang="en-US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zh-TW" sz="3600" dirty="0" smtClean="0">
                <a:ea typeface="微軟正黑體" panose="020B0604030504040204" pitchFamily="34" charset="-120"/>
                <a:cs typeface="Times New Roman" panose="02020603050405020304" pitchFamily="18" charset="0"/>
              </a:rPr>
              <a:t>有</a:t>
            </a:r>
            <a:r>
              <a:rPr lang="zh-TW" altLang="zh-TW" sz="3600" dirty="0">
                <a:ea typeface="微軟正黑體" panose="020B0604030504040204" pitchFamily="34" charset="-120"/>
                <a:cs typeface="Times New Roman" panose="02020603050405020304" pitchFamily="18" charset="0"/>
              </a:rPr>
              <a:t>骨密度流失證據而可能接受治療者。</a:t>
            </a:r>
            <a:endParaRPr lang="zh-TW" altLang="en-US" sz="36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pSp>
        <p:nvGrpSpPr>
          <p:cNvPr id="11" name="群組 10"/>
          <p:cNvGrpSpPr/>
          <p:nvPr/>
        </p:nvGrpSpPr>
        <p:grpSpPr>
          <a:xfrm>
            <a:off x="754634" y="18253315"/>
            <a:ext cx="14796133" cy="2376555"/>
            <a:chOff x="912082" y="18288353"/>
            <a:chExt cx="14796133" cy="2376555"/>
          </a:xfrm>
        </p:grpSpPr>
        <p:sp>
          <p:nvSpPr>
            <p:cNvPr id="4098" name="Rectangle 10"/>
            <p:cNvSpPr>
              <a:spLocks noChangeArrowheads="1"/>
            </p:cNvSpPr>
            <p:nvPr/>
          </p:nvSpPr>
          <p:spPr bwMode="auto">
            <a:xfrm>
              <a:off x="5760636" y="18288353"/>
              <a:ext cx="2656841" cy="2246769"/>
            </a:xfrm>
            <a:prstGeom prst="rect">
              <a:avLst/>
            </a:prstGeom>
            <a:ln/>
            <a:extLst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zh-TW" altLang="en-US" sz="7000" dirty="0" smtClean="0">
                  <a:ln w="19050">
                    <a:solidFill>
                      <a:schemeClr val="tx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rgbClr val="FFFFFF"/>
                  </a:soli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  <a:cs typeface="文鼎中鋼筆行楷" panose="02010609010101010101" pitchFamily="49" charset="-120"/>
                </a:rPr>
                <a:t>成人</a:t>
              </a:r>
              <a:endParaRPr lang="en-US" altLang="zh-TW" sz="7000" dirty="0" smtClean="0">
                <a:ln w="1905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文鼎中鋼筆行楷" panose="02010609010101010101" pitchFamily="49" charset="-120"/>
              </a:endParaRP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zh-TW" altLang="en-US" sz="7000" dirty="0" smtClean="0">
                  <a:ln w="19050">
                    <a:solidFill>
                      <a:schemeClr val="tx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rgbClr val="FFFFFF"/>
                  </a:soli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  <a:cs typeface="文鼎中鋼筆行楷" panose="02010609010101010101" pitchFamily="49" charset="-120"/>
                </a:rPr>
                <a:t>健檢</a:t>
              </a:r>
              <a:endParaRPr lang="en-US" altLang="zh-TW" sz="7000" u="sng" dirty="0">
                <a:ln w="1905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文鼎中鋼筆行楷" panose="02010609010101010101" pitchFamily="49" charset="-120"/>
              </a:endParaRPr>
            </a:p>
          </p:txBody>
        </p:sp>
        <p:sp>
          <p:nvSpPr>
            <p:cNvPr id="16" name="Rectangle 10"/>
            <p:cNvSpPr>
              <a:spLocks noChangeArrowheads="1"/>
            </p:cNvSpPr>
            <p:nvPr/>
          </p:nvSpPr>
          <p:spPr bwMode="auto">
            <a:xfrm>
              <a:off x="10331698" y="18288644"/>
              <a:ext cx="2622282" cy="2246769"/>
            </a:xfrm>
            <a:prstGeom prst="rect">
              <a:avLst/>
            </a:prstGeom>
            <a:ln/>
            <a:extLst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zh-TW" altLang="en-US" sz="7000" dirty="0" smtClean="0">
                  <a:ln w="19050">
                    <a:solidFill>
                      <a:schemeClr val="tx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rgbClr val="FFFFFF"/>
                  </a:soli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  <a:cs typeface="文鼎中鋼筆行楷" panose="02010609010101010101" pitchFamily="49" charset="-120"/>
                </a:rPr>
                <a:t>癌症</a:t>
              </a:r>
              <a:endParaRPr lang="en-US" altLang="zh-TW" sz="7000" dirty="0" smtClean="0">
                <a:ln w="1905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文鼎中鋼筆行楷" panose="02010609010101010101" pitchFamily="49" charset="-120"/>
              </a:endParaRP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zh-TW" altLang="en-US" sz="7000" dirty="0" smtClean="0">
                  <a:ln w="19050">
                    <a:solidFill>
                      <a:schemeClr val="tx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rgbClr val="FFFFFF"/>
                  </a:soli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  <a:cs typeface="文鼎中鋼筆行楷" panose="02010609010101010101" pitchFamily="49" charset="-120"/>
                </a:rPr>
                <a:t>篩檢</a:t>
              </a:r>
              <a:endParaRPr lang="en-US" altLang="zh-TW" sz="7000" dirty="0">
                <a:ln w="1905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文鼎中鋼筆行楷" panose="02010609010101010101" pitchFamily="49" charset="-120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912082" y="19187580"/>
              <a:ext cx="4806124" cy="147732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zh-TW" altLang="en-US" sz="9000" dirty="0" smtClean="0">
                  <a:ln w="19050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  <a:ea typeface="文鼎海報體" panose="02010609010101010101" pitchFamily="49" charset="-120"/>
                </a:rPr>
                <a:t>當天還有</a:t>
              </a:r>
              <a:endParaRPr lang="zh-TW" altLang="en-US" sz="9000" b="1" cap="none" spc="0" dirty="0">
                <a:ln w="1905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文鼎海報體" panose="02010609010101010101" pitchFamily="49" charset="-120"/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13212018" y="19187580"/>
              <a:ext cx="2496197" cy="147732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zh-TW" altLang="en-US" sz="9000" dirty="0" smtClean="0">
                  <a:ln w="19050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  <a:ea typeface="文鼎海報體" panose="02010609010101010101" pitchFamily="49" charset="-120"/>
                </a:rPr>
                <a:t>喔</a:t>
              </a:r>
              <a:r>
                <a:rPr lang="zh-TW" altLang="en-US" sz="9000" dirty="0">
                  <a:ln w="19050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  <a:ea typeface="文鼎海報體" panose="02010609010101010101" pitchFamily="49" charset="-120"/>
                </a:rPr>
                <a:t>～</a:t>
              </a:r>
              <a:endParaRPr lang="zh-TW" altLang="en-US" sz="9000" b="1" cap="none" spc="0" dirty="0">
                <a:ln w="1905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文鼎海報體" panose="02010609010101010101" pitchFamily="49" charset="-120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8819530" y="19187580"/>
              <a:ext cx="1338829" cy="147732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zh-TW" altLang="en-US" sz="9000" dirty="0">
                  <a:ln w="19050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  <a:ea typeface="文鼎海報體" panose="02010609010101010101" pitchFamily="49" charset="-120"/>
                </a:rPr>
                <a:t>跟</a:t>
              </a:r>
              <a:endParaRPr lang="zh-TW" altLang="en-US" sz="9000" b="1" cap="none" spc="0" dirty="0">
                <a:ln w="19050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文鼎海報體" panose="02010609010101010101" pitchFamily="49" charset="-120"/>
              </a:endParaRPr>
            </a:p>
          </p:txBody>
        </p:sp>
      </p:grpSp>
      <p:grpSp>
        <p:nvGrpSpPr>
          <p:cNvPr id="5" name="群組 4"/>
          <p:cNvGrpSpPr/>
          <p:nvPr/>
        </p:nvGrpSpPr>
        <p:grpSpPr>
          <a:xfrm>
            <a:off x="0" y="414652"/>
            <a:ext cx="19821981" cy="4891101"/>
            <a:chOff x="-12302" y="358652"/>
            <a:chExt cx="19821981" cy="4891101"/>
          </a:xfrm>
        </p:grpSpPr>
        <p:grpSp>
          <p:nvGrpSpPr>
            <p:cNvPr id="39" name="群組 38"/>
            <p:cNvGrpSpPr/>
            <p:nvPr/>
          </p:nvGrpSpPr>
          <p:grpSpPr>
            <a:xfrm rot="10800000">
              <a:off x="3877457" y="790701"/>
              <a:ext cx="15932222" cy="3882988"/>
              <a:chOff x="486476" y="6138109"/>
              <a:chExt cx="19099739" cy="3852767"/>
            </a:xfrm>
          </p:grpSpPr>
          <p:grpSp>
            <p:nvGrpSpPr>
              <p:cNvPr id="40" name="群組 39"/>
              <p:cNvGrpSpPr/>
              <p:nvPr/>
            </p:nvGrpSpPr>
            <p:grpSpPr>
              <a:xfrm>
                <a:off x="9966033" y="6163239"/>
                <a:ext cx="9620182" cy="3827637"/>
                <a:chOff x="486476" y="6138109"/>
                <a:chExt cx="9620182" cy="3149535"/>
              </a:xfrm>
            </p:grpSpPr>
            <p:pic>
              <p:nvPicPr>
                <p:cNvPr id="45" name="圖片 44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50684" b="25985"/>
                <a:stretch/>
              </p:blipFill>
              <p:spPr>
                <a:xfrm flipH="1">
                  <a:off x="486476" y="6138109"/>
                  <a:ext cx="4810091" cy="3138331"/>
                </a:xfrm>
                <a:prstGeom prst="rect">
                  <a:avLst/>
                </a:prstGeom>
              </p:spPr>
            </p:pic>
            <p:pic>
              <p:nvPicPr>
                <p:cNvPr id="44" name="圖片 43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50684" b="25985"/>
                <a:stretch/>
              </p:blipFill>
              <p:spPr>
                <a:xfrm>
                  <a:off x="5296567" y="6149313"/>
                  <a:ext cx="4810091" cy="3138331"/>
                </a:xfrm>
                <a:prstGeom prst="rect">
                  <a:avLst/>
                </a:prstGeom>
              </p:spPr>
            </p:pic>
          </p:grpSp>
          <p:grpSp>
            <p:nvGrpSpPr>
              <p:cNvPr id="41" name="群組 40"/>
              <p:cNvGrpSpPr/>
              <p:nvPr/>
            </p:nvGrpSpPr>
            <p:grpSpPr>
              <a:xfrm>
                <a:off x="486476" y="6138109"/>
                <a:ext cx="9620182" cy="3839151"/>
                <a:chOff x="486476" y="6138109"/>
                <a:chExt cx="9620182" cy="3149535"/>
              </a:xfrm>
            </p:grpSpPr>
            <p:pic>
              <p:nvPicPr>
                <p:cNvPr id="42" name="圖片 41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50684" b="25985"/>
                <a:stretch/>
              </p:blipFill>
              <p:spPr>
                <a:xfrm>
                  <a:off x="5296567" y="6149313"/>
                  <a:ext cx="4810091" cy="3138331"/>
                </a:xfrm>
                <a:prstGeom prst="rect">
                  <a:avLst/>
                </a:prstGeom>
              </p:spPr>
            </p:pic>
            <p:pic>
              <p:nvPicPr>
                <p:cNvPr id="43" name="圖片 42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50684" b="25985"/>
                <a:stretch/>
              </p:blipFill>
              <p:spPr>
                <a:xfrm flipH="1">
                  <a:off x="486476" y="6138109"/>
                  <a:ext cx="4810091" cy="3138331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30" name="群組 29"/>
            <p:cNvGrpSpPr/>
            <p:nvPr/>
          </p:nvGrpSpPr>
          <p:grpSpPr>
            <a:xfrm rot="10800000">
              <a:off x="-12302" y="1366765"/>
              <a:ext cx="17838149" cy="3882988"/>
              <a:chOff x="486476" y="6138109"/>
              <a:chExt cx="19099739" cy="3852767"/>
            </a:xfrm>
          </p:grpSpPr>
          <p:grpSp>
            <p:nvGrpSpPr>
              <p:cNvPr id="31" name="群組 30"/>
              <p:cNvGrpSpPr/>
              <p:nvPr/>
            </p:nvGrpSpPr>
            <p:grpSpPr>
              <a:xfrm>
                <a:off x="9966033" y="6163239"/>
                <a:ext cx="9620182" cy="3827637"/>
                <a:chOff x="486476" y="6138109"/>
                <a:chExt cx="9620182" cy="3149535"/>
              </a:xfrm>
            </p:grpSpPr>
            <p:pic>
              <p:nvPicPr>
                <p:cNvPr id="37" name="圖片 36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50684" b="25985"/>
                <a:stretch/>
              </p:blipFill>
              <p:spPr>
                <a:xfrm>
                  <a:off x="5296567" y="6149313"/>
                  <a:ext cx="4810091" cy="3138331"/>
                </a:xfrm>
                <a:prstGeom prst="rect">
                  <a:avLst/>
                </a:prstGeom>
              </p:spPr>
            </p:pic>
            <p:pic>
              <p:nvPicPr>
                <p:cNvPr id="38" name="圖片 37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50684" b="25985"/>
                <a:stretch/>
              </p:blipFill>
              <p:spPr>
                <a:xfrm flipH="1">
                  <a:off x="486476" y="6138109"/>
                  <a:ext cx="4810091" cy="3138331"/>
                </a:xfrm>
                <a:prstGeom prst="rect">
                  <a:avLst/>
                </a:prstGeom>
              </p:spPr>
            </p:pic>
          </p:grpSp>
          <p:grpSp>
            <p:nvGrpSpPr>
              <p:cNvPr id="34" name="群組 33"/>
              <p:cNvGrpSpPr/>
              <p:nvPr/>
            </p:nvGrpSpPr>
            <p:grpSpPr>
              <a:xfrm>
                <a:off x="486476" y="6138109"/>
                <a:ext cx="9620182" cy="3839151"/>
                <a:chOff x="486476" y="6138109"/>
                <a:chExt cx="9620182" cy="3149535"/>
              </a:xfrm>
            </p:grpSpPr>
            <p:pic>
              <p:nvPicPr>
                <p:cNvPr id="35" name="圖片 34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50684" b="25985"/>
                <a:stretch/>
              </p:blipFill>
              <p:spPr>
                <a:xfrm>
                  <a:off x="5296567" y="6149313"/>
                  <a:ext cx="4810091" cy="3138331"/>
                </a:xfrm>
                <a:prstGeom prst="rect">
                  <a:avLst/>
                </a:prstGeom>
              </p:spPr>
            </p:pic>
            <p:pic>
              <p:nvPicPr>
                <p:cNvPr id="36" name="圖片 35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50684" b="25985"/>
                <a:stretch/>
              </p:blipFill>
              <p:spPr>
                <a:xfrm flipH="1">
                  <a:off x="486476" y="6138109"/>
                  <a:ext cx="4810091" cy="3138331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10" name="群組 9"/>
            <p:cNvGrpSpPr/>
            <p:nvPr/>
          </p:nvGrpSpPr>
          <p:grpSpPr>
            <a:xfrm rot="10800000">
              <a:off x="1042664" y="358652"/>
              <a:ext cx="16783183" cy="4323878"/>
              <a:chOff x="486476" y="6138109"/>
              <a:chExt cx="19099739" cy="3852767"/>
            </a:xfrm>
          </p:grpSpPr>
          <p:grpSp>
            <p:nvGrpSpPr>
              <p:cNvPr id="25" name="群組 24"/>
              <p:cNvGrpSpPr/>
              <p:nvPr/>
            </p:nvGrpSpPr>
            <p:grpSpPr>
              <a:xfrm>
                <a:off x="9966033" y="6163239"/>
                <a:ext cx="9620182" cy="3827637"/>
                <a:chOff x="486476" y="6138109"/>
                <a:chExt cx="9620182" cy="3149535"/>
              </a:xfrm>
            </p:grpSpPr>
            <p:pic>
              <p:nvPicPr>
                <p:cNvPr id="26" name="圖片 25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50684" b="25985"/>
                <a:stretch/>
              </p:blipFill>
              <p:spPr>
                <a:xfrm>
                  <a:off x="5296567" y="6149313"/>
                  <a:ext cx="4810091" cy="3138331"/>
                </a:xfrm>
                <a:prstGeom prst="rect">
                  <a:avLst/>
                </a:prstGeom>
              </p:spPr>
            </p:pic>
            <p:pic>
              <p:nvPicPr>
                <p:cNvPr id="27" name="圖片 26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50684" b="25985"/>
                <a:stretch/>
              </p:blipFill>
              <p:spPr>
                <a:xfrm flipH="1">
                  <a:off x="486476" y="6138109"/>
                  <a:ext cx="4810091" cy="3138331"/>
                </a:xfrm>
                <a:prstGeom prst="rect">
                  <a:avLst/>
                </a:prstGeom>
              </p:spPr>
            </p:pic>
          </p:grpSp>
          <p:grpSp>
            <p:nvGrpSpPr>
              <p:cNvPr id="9" name="群組 8"/>
              <p:cNvGrpSpPr/>
              <p:nvPr/>
            </p:nvGrpSpPr>
            <p:grpSpPr>
              <a:xfrm>
                <a:off x="486476" y="6138109"/>
                <a:ext cx="9620182" cy="3839151"/>
                <a:chOff x="486476" y="6138109"/>
                <a:chExt cx="9620182" cy="3149535"/>
              </a:xfrm>
            </p:grpSpPr>
            <p:pic>
              <p:nvPicPr>
                <p:cNvPr id="8" name="圖片 7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50684" b="25985"/>
                <a:stretch/>
              </p:blipFill>
              <p:spPr>
                <a:xfrm>
                  <a:off x="5296567" y="6149313"/>
                  <a:ext cx="4810091" cy="3138331"/>
                </a:xfrm>
                <a:prstGeom prst="rect">
                  <a:avLst/>
                </a:prstGeom>
              </p:spPr>
            </p:pic>
            <p:pic>
              <p:nvPicPr>
                <p:cNvPr id="23" name="圖片 22"/>
                <p:cNvPicPr>
                  <a:picLocks noChangeAspect="1"/>
                </p:cNvPicPr>
                <p:nvPr/>
              </p:nvPicPr>
              <p:blipFill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50684" b="25985"/>
                <a:stretch/>
              </p:blipFill>
              <p:spPr>
                <a:xfrm flipH="1">
                  <a:off x="486476" y="6138109"/>
                  <a:ext cx="4810091" cy="3138331"/>
                </a:xfrm>
                <a:prstGeom prst="rect">
                  <a:avLst/>
                </a:prstGeom>
              </p:spPr>
            </p:pic>
          </p:grpSp>
        </p:grp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610618" y="841093"/>
              <a:ext cx="6776414" cy="3785652"/>
            </a:xfrm>
            <a:prstGeom prst="rect">
              <a:avLst/>
            </a:prstGeom>
            <a:ln/>
            <a:ex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itchFamily="34" charset="0"/>
                  <a:ea typeface="標楷體" pitchFamily="65" charset="-12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zh-TW" altLang="en-US" sz="12000" dirty="0" smtClean="0">
                  <a:ln w="19050">
                    <a:solidFill>
                      <a:schemeClr val="tx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rgbClr val="FFFFFF"/>
                  </a:soli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  <a:cs typeface="文鼎中鋼筆行楷" panose="02010609010101010101" pitchFamily="49" charset="-120"/>
                </a:rPr>
                <a:t>骨質密度</a:t>
              </a:r>
              <a:endParaRPr lang="en-US" altLang="zh-TW" sz="12000" dirty="0" smtClean="0">
                <a:ln w="1905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文鼎中鋼筆行楷" panose="02010609010101010101" pitchFamily="49" charset="-120"/>
              </a:endParaRPr>
            </a:p>
            <a:p>
              <a:pPr algn="ctr">
                <a:spcBef>
                  <a:spcPct val="0"/>
                </a:spcBef>
                <a:buFontTx/>
                <a:buNone/>
                <a:defRPr/>
              </a:pPr>
              <a:r>
                <a:rPr lang="zh-TW" altLang="en-US" sz="12000" dirty="0" smtClean="0">
                  <a:ln w="19050">
                    <a:solidFill>
                      <a:schemeClr val="tx2">
                        <a:lumMod val="75000"/>
                      </a:schemeClr>
                    </a:solidFill>
                    <a:prstDash val="solid"/>
                    <a:miter lim="800000"/>
                  </a:ln>
                  <a:solidFill>
                    <a:srgbClr val="FFFFFF"/>
                  </a:solidFill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  <a:cs typeface="文鼎中鋼筆行楷" panose="02010609010101010101" pitchFamily="49" charset="-120"/>
                </a:rPr>
                <a:t>篩  檢</a:t>
              </a:r>
              <a:endParaRPr lang="en-US" altLang="zh-TW" sz="12000" dirty="0">
                <a:ln w="1905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文鼎中鋼筆行楷" panose="02010609010101010101" pitchFamily="49" charset="-120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7813248" y="1525657"/>
              <a:ext cx="11742317" cy="286232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zh-TW" altLang="en-US" sz="9000" b="1" cap="none" spc="0" dirty="0" smtClean="0">
                  <a:ln w="2857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  <a:ea typeface="文鼎海報體" panose="02010609010101010101" pitchFamily="49" charset="-120"/>
                </a:rPr>
                <a:t>想要了解自己是不是有</a:t>
              </a:r>
              <a:endParaRPr lang="en-US" altLang="zh-TW" sz="9000" b="1" cap="none" spc="0" dirty="0" smtClean="0">
                <a:ln w="2857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文鼎海報體" panose="02010609010101010101" pitchFamily="49" charset="-120"/>
              </a:endParaRPr>
            </a:p>
            <a:p>
              <a:pPr algn="ctr"/>
              <a:r>
                <a:rPr lang="en-US" altLang="zh-TW" sz="9000" b="1" cap="none" spc="0" dirty="0" smtClean="0">
                  <a:ln w="2857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【</a:t>
              </a:r>
              <a:r>
                <a:rPr lang="zh-TW" altLang="en-US" sz="9000" b="1" cap="none" spc="0" dirty="0" smtClean="0">
                  <a:ln w="2857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  <a:ea typeface="文鼎海報體" panose="02010609010101010101" pitchFamily="49" charset="-120"/>
                </a:rPr>
                <a:t>骨質疏鬆嗎</a:t>
              </a:r>
              <a:r>
                <a:rPr lang="en-US" altLang="zh-TW" sz="9000" b="1" cap="none" spc="0" dirty="0" smtClean="0">
                  <a:ln w="2857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】</a:t>
              </a:r>
              <a:r>
                <a:rPr lang="en-US" altLang="zh-TW" sz="9000" b="1" cap="none" spc="0" dirty="0" smtClean="0">
                  <a:ln w="28575">
                    <a:solidFill>
                      <a:schemeClr val="bg1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  <a:ea typeface="文鼎海報體" panose="02010609010101010101" pitchFamily="49" charset="-120"/>
                </a:rPr>
                <a:t>?</a:t>
              </a:r>
              <a:endParaRPr lang="zh-TW" altLang="en-US" sz="9000" b="1" cap="none" spc="0" dirty="0">
                <a:ln w="2857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ea typeface="文鼎海報體" panose="02010609010101010101" pitchFamily="49" charset="-120"/>
              </a:endParaRPr>
            </a:p>
          </p:txBody>
        </p:sp>
      </p:grp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10351</TotalTime>
  <Words>332</Words>
  <Application>Microsoft Office PowerPoint</Application>
  <PresentationFormat>自訂</PresentationFormat>
  <Paragraphs>47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</vt:i4>
      </vt:variant>
    </vt:vector>
  </HeadingPairs>
  <TitlesOfParts>
    <vt:vector size="12" baseType="lpstr">
      <vt:lpstr>文鼎中鋼筆行楷</vt:lpstr>
      <vt:lpstr>文鼎海報體</vt:lpstr>
      <vt:lpstr>微軟正黑體</vt:lpstr>
      <vt:lpstr>新細明體</vt:lpstr>
      <vt:lpstr>標楷體</vt:lpstr>
      <vt:lpstr>Arial</vt:lpstr>
      <vt:lpstr>Calibri</vt:lpstr>
      <vt:lpstr>Times New Roman</vt:lpstr>
      <vt:lpstr>Wingdings</vt:lpstr>
      <vt:lpstr>預設簡報設計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創業計畫書</dc:title>
  <dc:creator>User</dc:creator>
  <cp:lastModifiedBy>cmuh</cp:lastModifiedBy>
  <cp:revision>455</cp:revision>
  <cp:lastPrinted>2020-09-17T07:07:14Z</cp:lastPrinted>
  <dcterms:created xsi:type="dcterms:W3CDTF">2004-08-26T09:56:11Z</dcterms:created>
  <dcterms:modified xsi:type="dcterms:W3CDTF">2021-01-22T01:02:21Z</dcterms:modified>
</cp:coreProperties>
</file>