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6" r:id="rId1"/>
  </p:sldMasterIdLst>
  <p:notesMasterIdLst>
    <p:notesMasterId r:id="rId27"/>
  </p:notesMasterIdLst>
  <p:sldIdLst>
    <p:sldId id="292" r:id="rId2"/>
    <p:sldId id="261" r:id="rId3"/>
    <p:sldId id="276" r:id="rId4"/>
    <p:sldId id="278" r:id="rId5"/>
    <p:sldId id="293" r:id="rId6"/>
    <p:sldId id="295" r:id="rId7"/>
    <p:sldId id="300" r:id="rId8"/>
    <p:sldId id="256" r:id="rId9"/>
    <p:sldId id="280" r:id="rId10"/>
    <p:sldId id="272" r:id="rId11"/>
    <p:sldId id="264" r:id="rId12"/>
    <p:sldId id="257" r:id="rId13"/>
    <p:sldId id="281" r:id="rId14"/>
    <p:sldId id="282" r:id="rId15"/>
    <p:sldId id="288" r:id="rId16"/>
    <p:sldId id="283" r:id="rId17"/>
    <p:sldId id="290" r:id="rId18"/>
    <p:sldId id="289" r:id="rId19"/>
    <p:sldId id="297" r:id="rId20"/>
    <p:sldId id="286" r:id="rId21"/>
    <p:sldId id="258" r:id="rId22"/>
    <p:sldId id="291" r:id="rId23"/>
    <p:sldId id="287" r:id="rId24"/>
    <p:sldId id="299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71"/>
  </p:normalViewPr>
  <p:slideViewPr>
    <p:cSldViewPr snapToGrid="0" snapToObjects="1">
      <p:cViewPr>
        <p:scale>
          <a:sx n="74" d="100"/>
          <a:sy n="74" d="100"/>
        </p:scale>
        <p:origin x="464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AF56D-2241-3145-99C8-7A642E826ADD}" type="doc">
      <dgm:prSet loTypeId="urn:microsoft.com/office/officeart/2005/8/layout/venn1" loCatId="" qsTypeId="urn:microsoft.com/office/officeart/2005/8/quickstyle/simple4" qsCatId="simple" csTypeId="urn:microsoft.com/office/officeart/2005/8/colors/accent3_5" csCatId="accent3" phldr="1"/>
      <dgm:spPr/>
    </dgm:pt>
    <dgm:pt modelId="{74AFF103-340E-E84E-B72B-DFA1DFD54CB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病患和家屬的價值觀</a:t>
          </a:r>
          <a:endParaRPr lang="zh-TW" altLang="en-US" b="1" dirty="0">
            <a:solidFill>
              <a:schemeClr val="bg1"/>
            </a:solidFill>
          </a:endParaRPr>
        </a:p>
      </dgm:t>
    </dgm:pt>
    <dgm:pt modelId="{45123DEE-FA37-5C4F-BB95-D120DAB9D046}" type="parTrans" cxnId="{6B227FF5-A164-EA4F-A8AA-334E51A44F93}">
      <dgm:prSet/>
      <dgm:spPr/>
      <dgm:t>
        <a:bodyPr/>
        <a:lstStyle/>
        <a:p>
          <a:endParaRPr lang="zh-TW" altLang="en-US"/>
        </a:p>
      </dgm:t>
    </dgm:pt>
    <dgm:pt modelId="{DAB75821-B843-D745-AB6C-8AC87C1A8ECD}" type="sibTrans" cxnId="{6B227FF5-A164-EA4F-A8AA-334E51A44F93}">
      <dgm:prSet/>
      <dgm:spPr/>
      <dgm:t>
        <a:bodyPr/>
        <a:lstStyle/>
        <a:p>
          <a:endParaRPr lang="zh-TW" altLang="en-US"/>
        </a:p>
      </dgm:t>
    </dgm:pt>
    <dgm:pt modelId="{85B4C169-92A6-F94D-B3CB-85BB4B44E06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生理、心理和社會脈絡</a:t>
          </a:r>
          <a:endParaRPr lang="zh-TW" altLang="en-US" b="1" dirty="0">
            <a:solidFill>
              <a:schemeClr val="bg1"/>
            </a:solidFill>
          </a:endParaRPr>
        </a:p>
      </dgm:t>
    </dgm:pt>
    <dgm:pt modelId="{A91FBB3C-BABE-DD4C-B338-1BEFFC0B9FBE}" type="sibTrans" cxnId="{8AA03D55-C2A3-CE4B-9F0D-ACBB2112B14D}">
      <dgm:prSet/>
      <dgm:spPr/>
      <dgm:t>
        <a:bodyPr/>
        <a:lstStyle/>
        <a:p>
          <a:endParaRPr lang="zh-TW" altLang="en-US"/>
        </a:p>
      </dgm:t>
    </dgm:pt>
    <dgm:pt modelId="{4EE558EF-27BB-2F47-96FE-F5D7F04208AC}" type="parTrans" cxnId="{8AA03D55-C2A3-CE4B-9F0D-ACBB2112B14D}">
      <dgm:prSet/>
      <dgm:spPr/>
      <dgm:t>
        <a:bodyPr/>
        <a:lstStyle/>
        <a:p>
          <a:endParaRPr lang="zh-TW" altLang="en-US"/>
        </a:p>
      </dgm:t>
    </dgm:pt>
    <dgm:pt modelId="{A24E0EA5-B547-914D-A0AD-0AAE9AE74DF4}">
      <dgm:prSet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醫療專業</a:t>
          </a:r>
          <a:endParaRPr lang="zh-TW" altLang="en-US" b="1" dirty="0">
            <a:solidFill>
              <a:schemeClr val="bg1"/>
            </a:solidFill>
          </a:endParaRPr>
        </a:p>
      </dgm:t>
    </dgm:pt>
    <dgm:pt modelId="{D2F1ECC6-AB1A-924C-97D1-98D436258AC5}" type="parTrans" cxnId="{2C99FE2F-15F7-DC40-BC79-9266B06AD0AA}">
      <dgm:prSet/>
      <dgm:spPr/>
      <dgm:t>
        <a:bodyPr/>
        <a:lstStyle/>
        <a:p>
          <a:endParaRPr lang="zh-TW" altLang="en-US"/>
        </a:p>
      </dgm:t>
    </dgm:pt>
    <dgm:pt modelId="{0EDA69B4-B0EE-C04A-A9A3-1676BDA999EC}" type="sibTrans" cxnId="{2C99FE2F-15F7-DC40-BC79-9266B06AD0AA}">
      <dgm:prSet/>
      <dgm:spPr/>
      <dgm:t>
        <a:bodyPr/>
        <a:lstStyle/>
        <a:p>
          <a:endParaRPr lang="zh-TW" altLang="en-US"/>
        </a:p>
      </dgm:t>
    </dgm:pt>
    <dgm:pt modelId="{8A47727C-6395-924E-99BA-8ECA2CF1A541}" type="pres">
      <dgm:prSet presAssocID="{350AF56D-2241-3145-99C8-7A642E826ADD}" presName="compositeShape" presStyleCnt="0">
        <dgm:presLayoutVars>
          <dgm:chMax val="7"/>
          <dgm:dir/>
          <dgm:resizeHandles val="exact"/>
        </dgm:presLayoutVars>
      </dgm:prSet>
      <dgm:spPr/>
    </dgm:pt>
    <dgm:pt modelId="{76B22C20-AF3B-2248-A253-E673F0EF8CD0}" type="pres">
      <dgm:prSet presAssocID="{74AFF103-340E-E84E-B72B-DFA1DFD54CB5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13B34768-0D3C-524A-BEF6-32A4B2ABFD06}" type="pres">
      <dgm:prSet presAssocID="{74AFF103-340E-E84E-B72B-DFA1DFD54C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D8952A-46F3-6741-BFA4-2276A3AD9890}" type="pres">
      <dgm:prSet presAssocID="{85B4C169-92A6-F94D-B3CB-85BB4B44E063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593496C5-D43E-F34E-B899-D22E2BCAD0EF}" type="pres">
      <dgm:prSet presAssocID="{85B4C169-92A6-F94D-B3CB-85BB4B44E0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CCA9E-FC91-F245-A02E-A5669C1CDED9}" type="pres">
      <dgm:prSet presAssocID="{A24E0EA5-B547-914D-A0AD-0AAE9AE74DF4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5039EB3B-2958-7A4E-B40A-6441CEF1F135}" type="pres">
      <dgm:prSet presAssocID="{A24E0EA5-B547-914D-A0AD-0AAE9AE74D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9FE2F-15F7-DC40-BC79-9266B06AD0AA}" srcId="{350AF56D-2241-3145-99C8-7A642E826ADD}" destId="{A24E0EA5-B547-914D-A0AD-0AAE9AE74DF4}" srcOrd="2" destOrd="0" parTransId="{D2F1ECC6-AB1A-924C-97D1-98D436258AC5}" sibTransId="{0EDA69B4-B0EE-C04A-A9A3-1676BDA999EC}"/>
    <dgm:cxn modelId="{8FD25456-45AF-5743-8811-45B67511314E}" type="presOf" srcId="{85B4C169-92A6-F94D-B3CB-85BB4B44E063}" destId="{593496C5-D43E-F34E-B899-D22E2BCAD0EF}" srcOrd="1" destOrd="0" presId="urn:microsoft.com/office/officeart/2005/8/layout/venn1"/>
    <dgm:cxn modelId="{1CF89DEF-D913-3B41-B392-AE0B1D9862F2}" type="presOf" srcId="{85B4C169-92A6-F94D-B3CB-85BB4B44E063}" destId="{66D8952A-46F3-6741-BFA4-2276A3AD9890}" srcOrd="0" destOrd="0" presId="urn:microsoft.com/office/officeart/2005/8/layout/venn1"/>
    <dgm:cxn modelId="{8AA03D55-C2A3-CE4B-9F0D-ACBB2112B14D}" srcId="{350AF56D-2241-3145-99C8-7A642E826ADD}" destId="{85B4C169-92A6-F94D-B3CB-85BB4B44E063}" srcOrd="1" destOrd="0" parTransId="{4EE558EF-27BB-2F47-96FE-F5D7F04208AC}" sibTransId="{A91FBB3C-BABE-DD4C-B338-1BEFFC0B9FBE}"/>
    <dgm:cxn modelId="{A08AF086-45D4-6543-AAC4-1120DD77425A}" type="presOf" srcId="{74AFF103-340E-E84E-B72B-DFA1DFD54CB5}" destId="{76B22C20-AF3B-2248-A253-E673F0EF8CD0}" srcOrd="0" destOrd="0" presId="urn:microsoft.com/office/officeart/2005/8/layout/venn1"/>
    <dgm:cxn modelId="{6B227FF5-A164-EA4F-A8AA-334E51A44F93}" srcId="{350AF56D-2241-3145-99C8-7A642E826ADD}" destId="{74AFF103-340E-E84E-B72B-DFA1DFD54CB5}" srcOrd="0" destOrd="0" parTransId="{45123DEE-FA37-5C4F-BB95-D120DAB9D046}" sibTransId="{DAB75821-B843-D745-AB6C-8AC87C1A8ECD}"/>
    <dgm:cxn modelId="{400FFD24-E65E-BD42-B464-A9A8AED5873A}" type="presOf" srcId="{A24E0EA5-B547-914D-A0AD-0AAE9AE74DF4}" destId="{629CCA9E-FC91-F245-A02E-A5669C1CDED9}" srcOrd="0" destOrd="0" presId="urn:microsoft.com/office/officeart/2005/8/layout/venn1"/>
    <dgm:cxn modelId="{3AE47067-6C5F-1240-923A-BF568E6478B1}" type="presOf" srcId="{A24E0EA5-B547-914D-A0AD-0AAE9AE74DF4}" destId="{5039EB3B-2958-7A4E-B40A-6441CEF1F135}" srcOrd="1" destOrd="0" presId="urn:microsoft.com/office/officeart/2005/8/layout/venn1"/>
    <dgm:cxn modelId="{669B7269-388E-0A4D-B32D-8CB264D1733C}" type="presOf" srcId="{350AF56D-2241-3145-99C8-7A642E826ADD}" destId="{8A47727C-6395-924E-99BA-8ECA2CF1A541}" srcOrd="0" destOrd="0" presId="urn:microsoft.com/office/officeart/2005/8/layout/venn1"/>
    <dgm:cxn modelId="{9662EECD-C67B-EB4A-B63F-280CF73DEC00}" type="presOf" srcId="{74AFF103-340E-E84E-B72B-DFA1DFD54CB5}" destId="{13B34768-0D3C-524A-BEF6-32A4B2ABFD06}" srcOrd="1" destOrd="0" presId="urn:microsoft.com/office/officeart/2005/8/layout/venn1"/>
    <dgm:cxn modelId="{31363DB7-542A-A844-8A7E-2D8919438D91}" type="presParOf" srcId="{8A47727C-6395-924E-99BA-8ECA2CF1A541}" destId="{76B22C20-AF3B-2248-A253-E673F0EF8CD0}" srcOrd="0" destOrd="0" presId="urn:microsoft.com/office/officeart/2005/8/layout/venn1"/>
    <dgm:cxn modelId="{0571FB9F-1180-EC41-A101-A5B00753EC58}" type="presParOf" srcId="{8A47727C-6395-924E-99BA-8ECA2CF1A541}" destId="{13B34768-0D3C-524A-BEF6-32A4B2ABFD06}" srcOrd="1" destOrd="0" presId="urn:microsoft.com/office/officeart/2005/8/layout/venn1"/>
    <dgm:cxn modelId="{174B3FFF-606F-024B-9F00-51645479EF5A}" type="presParOf" srcId="{8A47727C-6395-924E-99BA-8ECA2CF1A541}" destId="{66D8952A-46F3-6741-BFA4-2276A3AD9890}" srcOrd="2" destOrd="0" presId="urn:microsoft.com/office/officeart/2005/8/layout/venn1"/>
    <dgm:cxn modelId="{26BB7C3A-A5AC-F94F-9CB1-A244B3098E76}" type="presParOf" srcId="{8A47727C-6395-924E-99BA-8ECA2CF1A541}" destId="{593496C5-D43E-F34E-B899-D22E2BCAD0EF}" srcOrd="3" destOrd="0" presId="urn:microsoft.com/office/officeart/2005/8/layout/venn1"/>
    <dgm:cxn modelId="{15ED9993-9DD0-0946-9737-A48DA6B285A1}" type="presParOf" srcId="{8A47727C-6395-924E-99BA-8ECA2CF1A541}" destId="{629CCA9E-FC91-F245-A02E-A5669C1CDED9}" srcOrd="4" destOrd="0" presId="urn:microsoft.com/office/officeart/2005/8/layout/venn1"/>
    <dgm:cxn modelId="{E031E7EF-4265-0E40-BC4A-EF350677473E}" type="presParOf" srcId="{8A47727C-6395-924E-99BA-8ECA2CF1A541}" destId="{5039EB3B-2958-7A4E-B40A-6441CEF1F1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B277B-0EC2-49CC-9152-A95598C9DC57}" type="doc">
      <dgm:prSet loTypeId="urn:microsoft.com/office/officeart/2005/8/layout/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0EC8B140-340C-49DB-B186-AC5D2672E2B3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醫療不確定性比重越大，越需要複雜和多重選擇的疾病</a:t>
          </a:r>
          <a:endParaRPr lang="zh-TW" altLang="en-US" sz="2800" b="1" dirty="0">
            <a:latin typeface="+mj-ea"/>
            <a:ea typeface="+mj-ea"/>
          </a:endParaRPr>
        </a:p>
      </dgm:t>
    </dgm:pt>
    <dgm:pt modelId="{186E1AD6-066E-4D05-9690-5C31CC8E02AA}" type="parTrans" cxnId="{5EA9DE31-8C16-45E1-BF08-8A6F9A5A5529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556FFEF8-8FEC-4F6E-803F-EBABDABAF2A5}" type="sibTrans" cxnId="{5EA9DE31-8C16-45E1-BF08-8A6F9A5A5529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F899AE3-D8CA-4EF4-86AB-27D9AFED585F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目前尚無明確之實證醫學資料的處置或用藥</a:t>
          </a:r>
          <a:endParaRPr lang="zh-TW" altLang="en-US" sz="2800" b="1" dirty="0">
            <a:latin typeface="+mj-ea"/>
            <a:ea typeface="+mj-ea"/>
          </a:endParaRPr>
        </a:p>
      </dgm:t>
    </dgm:pt>
    <dgm:pt modelId="{110E1CA5-986F-430E-A5C1-506C26D56A78}" type="parTrans" cxnId="{43181A71-2CDD-4E44-9BC5-8697AB6E246E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471C0FA-734E-46A2-946A-C7A685A89D69}" type="sibTrans" cxnId="{43181A71-2CDD-4E44-9BC5-8697AB6E246E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9AC76E3-C9F4-41F1-95E3-742BB7985D90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危及生命的高風險嚴重疾病</a:t>
          </a:r>
          <a:endParaRPr lang="zh-TW" altLang="en-US" sz="2800" b="1" dirty="0">
            <a:latin typeface="+mj-ea"/>
            <a:ea typeface="+mj-ea"/>
          </a:endParaRPr>
        </a:p>
      </dgm:t>
    </dgm:pt>
    <dgm:pt modelId="{85C57D3A-5B17-4B3C-8774-EE215A2CEFAD}" type="parTrans" cxnId="{B34CB8CC-4140-4D76-AA15-4DEFF25510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4915A110-2A5F-44F7-819F-D6C899A62008}" type="sibTrans" cxnId="{B34CB8CC-4140-4D76-AA15-4DEFF25510C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C352CB7B-3730-41E7-A5CA-A1B1CEA0D833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可能有重大身心功能、形象改變或併發症之手術或用藥</a:t>
          </a:r>
          <a:endParaRPr lang="zh-TW" altLang="en-US" sz="2800" b="1" dirty="0">
            <a:latin typeface="+mj-ea"/>
            <a:ea typeface="+mj-ea"/>
          </a:endParaRPr>
        </a:p>
      </dgm:t>
    </dgm:pt>
    <dgm:pt modelId="{3FBA7A3C-8F6F-4512-9609-CB8C3F282C94}" type="parTrans" cxnId="{995C996D-857B-4879-9FC8-A9AF7BE4C8F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9F314FE3-1721-4613-A118-797F99C1E798}" type="sibTrans" cxnId="{995C996D-857B-4879-9FC8-A9AF7BE4C8F0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389332B6-A984-4847-9AB5-3C527DD5695A}">
      <dgm:prSet phldrT="[文字]" custT="1"/>
      <dgm:spPr/>
      <dgm:t>
        <a:bodyPr/>
        <a:lstStyle/>
        <a:p>
          <a:r>
            <a:rPr lang="zh-TW" altLang="en-US" sz="2800" b="1" dirty="0" smtClean="0">
              <a:latin typeface="+mj-ea"/>
              <a:ea typeface="+mj-ea"/>
            </a:rPr>
            <a:t>需長期服用之藥物</a:t>
          </a:r>
          <a:endParaRPr lang="zh-TW" altLang="en-US" sz="2800" b="1" dirty="0">
            <a:latin typeface="+mj-ea"/>
            <a:ea typeface="+mj-ea"/>
          </a:endParaRPr>
        </a:p>
      </dgm:t>
    </dgm:pt>
    <dgm:pt modelId="{77E3D3D1-A923-4E5B-85D0-C21EE764CA78}" type="parTrans" cxnId="{CDDD7084-7325-43B6-84E1-6FF974E9B83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278EB89-8A77-4466-A953-354D8A004C39}" type="sibTrans" cxnId="{CDDD7084-7325-43B6-84E1-6FF974E9B83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9A09905B-B5B3-402E-84B9-40B9138BDDAC}" type="pres">
      <dgm:prSet presAssocID="{4CAB277B-0EC2-49CC-9152-A95598C9D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BF7B7C-175B-47C1-99EC-26E2845AACEE}" type="pres">
      <dgm:prSet presAssocID="{0EC8B140-340C-49DB-B186-AC5D2672E2B3}" presName="parentLin" presStyleCnt="0"/>
      <dgm:spPr/>
      <dgm:t>
        <a:bodyPr/>
        <a:lstStyle/>
        <a:p>
          <a:endParaRPr lang="zh-TW" altLang="en-US"/>
        </a:p>
      </dgm:t>
    </dgm:pt>
    <dgm:pt modelId="{8BF2E6CF-28C1-445B-ADA8-80E19EAAEE52}" type="pres">
      <dgm:prSet presAssocID="{0EC8B140-340C-49DB-B186-AC5D2672E2B3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19688A20-A7C8-42ED-8CB3-CD7C8DCEBC9D}" type="pres">
      <dgm:prSet presAssocID="{0EC8B140-340C-49DB-B186-AC5D2672E2B3}" presName="parentText" presStyleLbl="node1" presStyleIdx="0" presStyleCnt="5" custScaleX="13739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2CC983-874F-4064-8504-C1890C9479C6}" type="pres">
      <dgm:prSet presAssocID="{0EC8B140-340C-49DB-B186-AC5D2672E2B3}" presName="negativeSpace" presStyleCnt="0"/>
      <dgm:spPr/>
      <dgm:t>
        <a:bodyPr/>
        <a:lstStyle/>
        <a:p>
          <a:endParaRPr lang="zh-TW" altLang="en-US"/>
        </a:p>
      </dgm:t>
    </dgm:pt>
    <dgm:pt modelId="{A34358CE-FBCB-4E7A-A5CE-7BA05455C018}" type="pres">
      <dgm:prSet presAssocID="{0EC8B140-340C-49DB-B186-AC5D2672E2B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E23233-DA79-4D0A-A960-44F57F87062D}" type="pres">
      <dgm:prSet presAssocID="{556FFEF8-8FEC-4F6E-803F-EBABDABAF2A5}" presName="spaceBetweenRectangles" presStyleCnt="0"/>
      <dgm:spPr/>
      <dgm:t>
        <a:bodyPr/>
        <a:lstStyle/>
        <a:p>
          <a:endParaRPr lang="zh-TW" altLang="en-US"/>
        </a:p>
      </dgm:t>
    </dgm:pt>
    <dgm:pt modelId="{3D81037F-EA33-4929-8AC9-8E70DCA5BC97}" type="pres">
      <dgm:prSet presAssocID="{3F899AE3-D8CA-4EF4-86AB-27D9AFED585F}" presName="parentLin" presStyleCnt="0"/>
      <dgm:spPr/>
      <dgm:t>
        <a:bodyPr/>
        <a:lstStyle/>
        <a:p>
          <a:endParaRPr lang="zh-TW" altLang="en-US"/>
        </a:p>
      </dgm:t>
    </dgm:pt>
    <dgm:pt modelId="{3235066F-9811-459F-82E2-53B06714FB42}" type="pres">
      <dgm:prSet presAssocID="{3F899AE3-D8CA-4EF4-86AB-27D9AFED585F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4837A7AE-8CF2-497B-925C-FC58313E424A}" type="pres">
      <dgm:prSet presAssocID="{3F899AE3-D8CA-4EF4-86AB-27D9AFED585F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5AA39F-C3CE-4E8C-BD93-6D9B95D9A68E}" type="pres">
      <dgm:prSet presAssocID="{3F899AE3-D8CA-4EF4-86AB-27D9AFED585F}" presName="negativeSpace" presStyleCnt="0"/>
      <dgm:spPr/>
      <dgm:t>
        <a:bodyPr/>
        <a:lstStyle/>
        <a:p>
          <a:endParaRPr lang="zh-TW" altLang="en-US"/>
        </a:p>
      </dgm:t>
    </dgm:pt>
    <dgm:pt modelId="{058A38F7-3276-40F4-916A-A063D57B5ADB}" type="pres">
      <dgm:prSet presAssocID="{3F899AE3-D8CA-4EF4-86AB-27D9AFED585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43E62D-FCCF-4BEB-AAEE-05F58A3B7A65}" type="pres">
      <dgm:prSet presAssocID="{B471C0FA-734E-46A2-946A-C7A685A89D69}" presName="spaceBetweenRectangles" presStyleCnt="0"/>
      <dgm:spPr/>
      <dgm:t>
        <a:bodyPr/>
        <a:lstStyle/>
        <a:p>
          <a:endParaRPr lang="zh-TW" altLang="en-US"/>
        </a:p>
      </dgm:t>
    </dgm:pt>
    <dgm:pt modelId="{9010A8AE-9632-4A6A-84E8-EB9205E145F2}" type="pres">
      <dgm:prSet presAssocID="{D9AC76E3-C9F4-41F1-95E3-742BB7985D90}" presName="parentLin" presStyleCnt="0"/>
      <dgm:spPr/>
      <dgm:t>
        <a:bodyPr/>
        <a:lstStyle/>
        <a:p>
          <a:endParaRPr lang="zh-TW" altLang="en-US"/>
        </a:p>
      </dgm:t>
    </dgm:pt>
    <dgm:pt modelId="{4F54A34E-E201-460D-81CB-A702AEBA0C35}" type="pres">
      <dgm:prSet presAssocID="{D9AC76E3-C9F4-41F1-95E3-742BB7985D90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33BADCF4-B0EE-494D-9BB8-916E284F82F5}" type="pres">
      <dgm:prSet presAssocID="{D9AC76E3-C9F4-41F1-95E3-742BB7985D90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9AC5C-8858-446F-9A7B-57775D8BDC28}" type="pres">
      <dgm:prSet presAssocID="{D9AC76E3-C9F4-41F1-95E3-742BB7985D90}" presName="negativeSpace" presStyleCnt="0"/>
      <dgm:spPr/>
      <dgm:t>
        <a:bodyPr/>
        <a:lstStyle/>
        <a:p>
          <a:endParaRPr lang="zh-TW" altLang="en-US"/>
        </a:p>
      </dgm:t>
    </dgm:pt>
    <dgm:pt modelId="{81502177-6CDD-411F-843A-B4EBB4D86E17}" type="pres">
      <dgm:prSet presAssocID="{D9AC76E3-C9F4-41F1-95E3-742BB7985D9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01EF49-1A24-4C76-9653-E98A549E8010}" type="pres">
      <dgm:prSet presAssocID="{4915A110-2A5F-44F7-819F-D6C899A62008}" presName="spaceBetweenRectangles" presStyleCnt="0"/>
      <dgm:spPr/>
      <dgm:t>
        <a:bodyPr/>
        <a:lstStyle/>
        <a:p>
          <a:endParaRPr lang="zh-TW" altLang="en-US"/>
        </a:p>
      </dgm:t>
    </dgm:pt>
    <dgm:pt modelId="{F9F284ED-AD73-4772-8A5B-CD041B620B3D}" type="pres">
      <dgm:prSet presAssocID="{C352CB7B-3730-41E7-A5CA-A1B1CEA0D833}" presName="parentLin" presStyleCnt="0"/>
      <dgm:spPr/>
      <dgm:t>
        <a:bodyPr/>
        <a:lstStyle/>
        <a:p>
          <a:endParaRPr lang="zh-TW" altLang="en-US"/>
        </a:p>
      </dgm:t>
    </dgm:pt>
    <dgm:pt modelId="{A11EC1CD-4110-4208-AAE3-86F604B08159}" type="pres">
      <dgm:prSet presAssocID="{C352CB7B-3730-41E7-A5CA-A1B1CEA0D833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49B3DACF-811A-4392-8E4B-149FFEA1627D}" type="pres">
      <dgm:prSet presAssocID="{C352CB7B-3730-41E7-A5CA-A1B1CEA0D833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83F45C-19D7-4682-9CF6-2DCA5DF7A33E}" type="pres">
      <dgm:prSet presAssocID="{C352CB7B-3730-41E7-A5CA-A1B1CEA0D833}" presName="negativeSpace" presStyleCnt="0"/>
      <dgm:spPr/>
      <dgm:t>
        <a:bodyPr/>
        <a:lstStyle/>
        <a:p>
          <a:endParaRPr lang="zh-TW" altLang="en-US"/>
        </a:p>
      </dgm:t>
    </dgm:pt>
    <dgm:pt modelId="{03E4B49E-A823-4F86-80EA-21496EC45074}" type="pres">
      <dgm:prSet presAssocID="{C352CB7B-3730-41E7-A5CA-A1B1CEA0D833}" presName="childText" presStyleLbl="conFgAcc1" presStyleIdx="3" presStyleCnt="5" custLinFactNeighborX="21" custLinFactNeighborY="-79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CA9234-5660-49B0-A664-3F4D09E0ECE9}" type="pres">
      <dgm:prSet presAssocID="{9F314FE3-1721-4613-A118-797F99C1E798}" presName="spaceBetweenRectangles" presStyleCnt="0"/>
      <dgm:spPr/>
      <dgm:t>
        <a:bodyPr/>
        <a:lstStyle/>
        <a:p>
          <a:endParaRPr lang="zh-TW" altLang="en-US"/>
        </a:p>
      </dgm:t>
    </dgm:pt>
    <dgm:pt modelId="{9EE7820F-EE32-46BC-9817-1E620B8915E5}" type="pres">
      <dgm:prSet presAssocID="{389332B6-A984-4847-9AB5-3C527DD5695A}" presName="parentLin" presStyleCnt="0"/>
      <dgm:spPr/>
      <dgm:t>
        <a:bodyPr/>
        <a:lstStyle/>
        <a:p>
          <a:endParaRPr lang="zh-TW" altLang="en-US"/>
        </a:p>
      </dgm:t>
    </dgm:pt>
    <dgm:pt modelId="{D1A3EF50-8E73-4DF4-AB75-3A99E2321864}" type="pres">
      <dgm:prSet presAssocID="{389332B6-A984-4847-9AB5-3C527DD5695A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F96D680C-CFBE-4C17-9B2E-AA997D4A41DE}" type="pres">
      <dgm:prSet presAssocID="{389332B6-A984-4847-9AB5-3C527DD5695A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58DECA-96D2-4236-B226-57F25D1C2034}" type="pres">
      <dgm:prSet presAssocID="{389332B6-A984-4847-9AB5-3C527DD5695A}" presName="negativeSpace" presStyleCnt="0"/>
      <dgm:spPr/>
      <dgm:t>
        <a:bodyPr/>
        <a:lstStyle/>
        <a:p>
          <a:endParaRPr lang="zh-TW" altLang="en-US"/>
        </a:p>
      </dgm:t>
    </dgm:pt>
    <dgm:pt modelId="{50E23ADE-DE3B-4878-8C65-B4785DBB8212}" type="pres">
      <dgm:prSet presAssocID="{389332B6-A984-4847-9AB5-3C527DD5695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A9DE31-8C16-45E1-BF08-8A6F9A5A5529}" srcId="{4CAB277B-0EC2-49CC-9152-A95598C9DC57}" destId="{0EC8B140-340C-49DB-B186-AC5D2672E2B3}" srcOrd="0" destOrd="0" parTransId="{186E1AD6-066E-4D05-9690-5C31CC8E02AA}" sibTransId="{556FFEF8-8FEC-4F6E-803F-EBABDABAF2A5}"/>
    <dgm:cxn modelId="{DFFE0100-480B-694F-A59C-B59CF559D9EC}" type="presOf" srcId="{389332B6-A984-4847-9AB5-3C527DD5695A}" destId="{D1A3EF50-8E73-4DF4-AB75-3A99E2321864}" srcOrd="0" destOrd="0" presId="urn:microsoft.com/office/officeart/2005/8/layout/list1"/>
    <dgm:cxn modelId="{3F4B0584-0DE4-454B-A190-3EDC45BAD4A7}" type="presOf" srcId="{3F899AE3-D8CA-4EF4-86AB-27D9AFED585F}" destId="{4837A7AE-8CF2-497B-925C-FC58313E424A}" srcOrd="1" destOrd="0" presId="urn:microsoft.com/office/officeart/2005/8/layout/list1"/>
    <dgm:cxn modelId="{95E90492-E541-C841-8450-F8E4583CC008}" type="presOf" srcId="{D9AC76E3-C9F4-41F1-95E3-742BB7985D90}" destId="{33BADCF4-B0EE-494D-9BB8-916E284F82F5}" srcOrd="1" destOrd="0" presId="urn:microsoft.com/office/officeart/2005/8/layout/list1"/>
    <dgm:cxn modelId="{43181A71-2CDD-4E44-9BC5-8697AB6E246E}" srcId="{4CAB277B-0EC2-49CC-9152-A95598C9DC57}" destId="{3F899AE3-D8CA-4EF4-86AB-27D9AFED585F}" srcOrd="1" destOrd="0" parTransId="{110E1CA5-986F-430E-A5C1-506C26D56A78}" sibTransId="{B471C0FA-734E-46A2-946A-C7A685A89D69}"/>
    <dgm:cxn modelId="{CDDD7084-7325-43B6-84E1-6FF974E9B834}" srcId="{4CAB277B-0EC2-49CC-9152-A95598C9DC57}" destId="{389332B6-A984-4847-9AB5-3C527DD5695A}" srcOrd="4" destOrd="0" parTransId="{77E3D3D1-A923-4E5B-85D0-C21EE764CA78}" sibTransId="{B278EB89-8A77-4466-A953-354D8A004C39}"/>
    <dgm:cxn modelId="{9BAF5F0E-13FB-8244-B4BA-9E6FE62DDB50}" type="presOf" srcId="{D9AC76E3-C9F4-41F1-95E3-742BB7985D90}" destId="{4F54A34E-E201-460D-81CB-A702AEBA0C35}" srcOrd="0" destOrd="0" presId="urn:microsoft.com/office/officeart/2005/8/layout/list1"/>
    <dgm:cxn modelId="{8BA0AD69-7807-7149-B16D-F154BE87D9BC}" type="presOf" srcId="{0EC8B140-340C-49DB-B186-AC5D2672E2B3}" destId="{8BF2E6CF-28C1-445B-ADA8-80E19EAAEE52}" srcOrd="0" destOrd="0" presId="urn:microsoft.com/office/officeart/2005/8/layout/list1"/>
    <dgm:cxn modelId="{995C996D-857B-4879-9FC8-A9AF7BE4C8F0}" srcId="{4CAB277B-0EC2-49CC-9152-A95598C9DC57}" destId="{C352CB7B-3730-41E7-A5CA-A1B1CEA0D833}" srcOrd="3" destOrd="0" parTransId="{3FBA7A3C-8F6F-4512-9609-CB8C3F282C94}" sibTransId="{9F314FE3-1721-4613-A118-797F99C1E798}"/>
    <dgm:cxn modelId="{D8BE0918-D736-0D49-86C2-EFF4F9A57421}" type="presOf" srcId="{3F899AE3-D8CA-4EF4-86AB-27D9AFED585F}" destId="{3235066F-9811-459F-82E2-53B06714FB42}" srcOrd="0" destOrd="0" presId="urn:microsoft.com/office/officeart/2005/8/layout/list1"/>
    <dgm:cxn modelId="{078712B7-ED26-324F-BB2E-E741FB903C79}" type="presOf" srcId="{0EC8B140-340C-49DB-B186-AC5D2672E2B3}" destId="{19688A20-A7C8-42ED-8CB3-CD7C8DCEBC9D}" srcOrd="1" destOrd="0" presId="urn:microsoft.com/office/officeart/2005/8/layout/list1"/>
    <dgm:cxn modelId="{9294420F-AC4D-0740-9D30-00175EB42DDE}" type="presOf" srcId="{C352CB7B-3730-41E7-A5CA-A1B1CEA0D833}" destId="{49B3DACF-811A-4392-8E4B-149FFEA1627D}" srcOrd="1" destOrd="0" presId="urn:microsoft.com/office/officeart/2005/8/layout/list1"/>
    <dgm:cxn modelId="{7F578B28-45D8-F740-9618-603930601466}" type="presOf" srcId="{4CAB277B-0EC2-49CC-9152-A95598C9DC57}" destId="{9A09905B-B5B3-402E-84B9-40B9138BDDAC}" srcOrd="0" destOrd="0" presId="urn:microsoft.com/office/officeart/2005/8/layout/list1"/>
    <dgm:cxn modelId="{B34CB8CC-4140-4D76-AA15-4DEFF25510CF}" srcId="{4CAB277B-0EC2-49CC-9152-A95598C9DC57}" destId="{D9AC76E3-C9F4-41F1-95E3-742BB7985D90}" srcOrd="2" destOrd="0" parTransId="{85C57D3A-5B17-4B3C-8774-EE215A2CEFAD}" sibTransId="{4915A110-2A5F-44F7-819F-D6C899A62008}"/>
    <dgm:cxn modelId="{80FE7AFA-A348-C040-9D67-02F076841DB8}" type="presOf" srcId="{C352CB7B-3730-41E7-A5CA-A1B1CEA0D833}" destId="{A11EC1CD-4110-4208-AAE3-86F604B08159}" srcOrd="0" destOrd="0" presId="urn:microsoft.com/office/officeart/2005/8/layout/list1"/>
    <dgm:cxn modelId="{3B5F68D5-9B21-9743-8C76-8BB268394102}" type="presOf" srcId="{389332B6-A984-4847-9AB5-3C527DD5695A}" destId="{F96D680C-CFBE-4C17-9B2E-AA997D4A41DE}" srcOrd="1" destOrd="0" presId="urn:microsoft.com/office/officeart/2005/8/layout/list1"/>
    <dgm:cxn modelId="{C4C15825-B8B3-5049-A059-CD6378B1D3C2}" type="presParOf" srcId="{9A09905B-B5B3-402E-84B9-40B9138BDDAC}" destId="{F1BF7B7C-175B-47C1-99EC-26E2845AACEE}" srcOrd="0" destOrd="0" presId="urn:microsoft.com/office/officeart/2005/8/layout/list1"/>
    <dgm:cxn modelId="{2EB64FD1-3E6C-834C-BD0E-9E9FFC8C5D92}" type="presParOf" srcId="{F1BF7B7C-175B-47C1-99EC-26E2845AACEE}" destId="{8BF2E6CF-28C1-445B-ADA8-80E19EAAEE52}" srcOrd="0" destOrd="0" presId="urn:microsoft.com/office/officeart/2005/8/layout/list1"/>
    <dgm:cxn modelId="{75A349B5-E991-0145-BFB1-A6694B05E5A0}" type="presParOf" srcId="{F1BF7B7C-175B-47C1-99EC-26E2845AACEE}" destId="{19688A20-A7C8-42ED-8CB3-CD7C8DCEBC9D}" srcOrd="1" destOrd="0" presId="urn:microsoft.com/office/officeart/2005/8/layout/list1"/>
    <dgm:cxn modelId="{B24EE7BE-784F-F142-A71B-E711DDE59B00}" type="presParOf" srcId="{9A09905B-B5B3-402E-84B9-40B9138BDDAC}" destId="{252CC983-874F-4064-8504-C1890C9479C6}" srcOrd="1" destOrd="0" presId="urn:microsoft.com/office/officeart/2005/8/layout/list1"/>
    <dgm:cxn modelId="{B579B4A8-B46A-3442-B83C-DCFA7977B399}" type="presParOf" srcId="{9A09905B-B5B3-402E-84B9-40B9138BDDAC}" destId="{A34358CE-FBCB-4E7A-A5CE-7BA05455C018}" srcOrd="2" destOrd="0" presId="urn:microsoft.com/office/officeart/2005/8/layout/list1"/>
    <dgm:cxn modelId="{2D33EAA4-AC0E-3D4F-BF46-5AA19412E23E}" type="presParOf" srcId="{9A09905B-B5B3-402E-84B9-40B9138BDDAC}" destId="{12E23233-DA79-4D0A-A960-44F57F87062D}" srcOrd="3" destOrd="0" presId="urn:microsoft.com/office/officeart/2005/8/layout/list1"/>
    <dgm:cxn modelId="{4D7AA084-E804-9842-A0A5-7775808B093C}" type="presParOf" srcId="{9A09905B-B5B3-402E-84B9-40B9138BDDAC}" destId="{3D81037F-EA33-4929-8AC9-8E70DCA5BC97}" srcOrd="4" destOrd="0" presId="urn:microsoft.com/office/officeart/2005/8/layout/list1"/>
    <dgm:cxn modelId="{DD8F627A-246B-9643-911F-E41B82409CB2}" type="presParOf" srcId="{3D81037F-EA33-4929-8AC9-8E70DCA5BC97}" destId="{3235066F-9811-459F-82E2-53B06714FB42}" srcOrd="0" destOrd="0" presId="urn:microsoft.com/office/officeart/2005/8/layout/list1"/>
    <dgm:cxn modelId="{BCC2495C-A727-1D41-BF0B-28AD827BC276}" type="presParOf" srcId="{3D81037F-EA33-4929-8AC9-8E70DCA5BC97}" destId="{4837A7AE-8CF2-497B-925C-FC58313E424A}" srcOrd="1" destOrd="0" presId="urn:microsoft.com/office/officeart/2005/8/layout/list1"/>
    <dgm:cxn modelId="{7B896D90-6691-4649-8367-0ED5F206C6C4}" type="presParOf" srcId="{9A09905B-B5B3-402E-84B9-40B9138BDDAC}" destId="{AB5AA39F-C3CE-4E8C-BD93-6D9B95D9A68E}" srcOrd="5" destOrd="0" presId="urn:microsoft.com/office/officeart/2005/8/layout/list1"/>
    <dgm:cxn modelId="{986FC733-EEA4-E64B-8DEF-55A75FD84922}" type="presParOf" srcId="{9A09905B-B5B3-402E-84B9-40B9138BDDAC}" destId="{058A38F7-3276-40F4-916A-A063D57B5ADB}" srcOrd="6" destOrd="0" presId="urn:microsoft.com/office/officeart/2005/8/layout/list1"/>
    <dgm:cxn modelId="{7DAADDE8-9A8E-5A4F-84C5-A4C3CD0FF7A1}" type="presParOf" srcId="{9A09905B-B5B3-402E-84B9-40B9138BDDAC}" destId="{5E43E62D-FCCF-4BEB-AAEE-05F58A3B7A65}" srcOrd="7" destOrd="0" presId="urn:microsoft.com/office/officeart/2005/8/layout/list1"/>
    <dgm:cxn modelId="{61EAA0BB-1E1D-DD4B-9522-EDBC5DD87410}" type="presParOf" srcId="{9A09905B-B5B3-402E-84B9-40B9138BDDAC}" destId="{9010A8AE-9632-4A6A-84E8-EB9205E145F2}" srcOrd="8" destOrd="0" presId="urn:microsoft.com/office/officeart/2005/8/layout/list1"/>
    <dgm:cxn modelId="{FF835569-ED13-C740-BFAF-10682A3D6AB2}" type="presParOf" srcId="{9010A8AE-9632-4A6A-84E8-EB9205E145F2}" destId="{4F54A34E-E201-460D-81CB-A702AEBA0C35}" srcOrd="0" destOrd="0" presId="urn:microsoft.com/office/officeart/2005/8/layout/list1"/>
    <dgm:cxn modelId="{42D67EE0-95D4-7048-BB03-877D1F0EFA6F}" type="presParOf" srcId="{9010A8AE-9632-4A6A-84E8-EB9205E145F2}" destId="{33BADCF4-B0EE-494D-9BB8-916E284F82F5}" srcOrd="1" destOrd="0" presId="urn:microsoft.com/office/officeart/2005/8/layout/list1"/>
    <dgm:cxn modelId="{F4910871-234C-7D48-BC28-DAA819130770}" type="presParOf" srcId="{9A09905B-B5B3-402E-84B9-40B9138BDDAC}" destId="{5E89AC5C-8858-446F-9A7B-57775D8BDC28}" srcOrd="9" destOrd="0" presId="urn:microsoft.com/office/officeart/2005/8/layout/list1"/>
    <dgm:cxn modelId="{479E6AAD-F9FA-694A-B096-4C78B9826FE9}" type="presParOf" srcId="{9A09905B-B5B3-402E-84B9-40B9138BDDAC}" destId="{81502177-6CDD-411F-843A-B4EBB4D86E17}" srcOrd="10" destOrd="0" presId="urn:microsoft.com/office/officeart/2005/8/layout/list1"/>
    <dgm:cxn modelId="{17921A69-A7B9-4A40-B2F7-1F24027B7DD3}" type="presParOf" srcId="{9A09905B-B5B3-402E-84B9-40B9138BDDAC}" destId="{9901EF49-1A24-4C76-9653-E98A549E8010}" srcOrd="11" destOrd="0" presId="urn:microsoft.com/office/officeart/2005/8/layout/list1"/>
    <dgm:cxn modelId="{0A11899C-8DF7-B243-B07C-C6C4E2CF476D}" type="presParOf" srcId="{9A09905B-B5B3-402E-84B9-40B9138BDDAC}" destId="{F9F284ED-AD73-4772-8A5B-CD041B620B3D}" srcOrd="12" destOrd="0" presId="urn:microsoft.com/office/officeart/2005/8/layout/list1"/>
    <dgm:cxn modelId="{F2F8087E-7CFE-E745-939A-256E28996EEB}" type="presParOf" srcId="{F9F284ED-AD73-4772-8A5B-CD041B620B3D}" destId="{A11EC1CD-4110-4208-AAE3-86F604B08159}" srcOrd="0" destOrd="0" presId="urn:microsoft.com/office/officeart/2005/8/layout/list1"/>
    <dgm:cxn modelId="{468E3639-5B09-BC48-9F35-807F26ED2E3A}" type="presParOf" srcId="{F9F284ED-AD73-4772-8A5B-CD041B620B3D}" destId="{49B3DACF-811A-4392-8E4B-149FFEA1627D}" srcOrd="1" destOrd="0" presId="urn:microsoft.com/office/officeart/2005/8/layout/list1"/>
    <dgm:cxn modelId="{3A007B01-70BB-9340-A1B3-1E3A690B511C}" type="presParOf" srcId="{9A09905B-B5B3-402E-84B9-40B9138BDDAC}" destId="{8A83F45C-19D7-4682-9CF6-2DCA5DF7A33E}" srcOrd="13" destOrd="0" presId="urn:microsoft.com/office/officeart/2005/8/layout/list1"/>
    <dgm:cxn modelId="{77C921F8-0893-A84E-A775-9FEFA3EE7051}" type="presParOf" srcId="{9A09905B-B5B3-402E-84B9-40B9138BDDAC}" destId="{03E4B49E-A823-4F86-80EA-21496EC45074}" srcOrd="14" destOrd="0" presId="urn:microsoft.com/office/officeart/2005/8/layout/list1"/>
    <dgm:cxn modelId="{38E42CC3-EABF-A045-A402-AE16B510EDFF}" type="presParOf" srcId="{9A09905B-B5B3-402E-84B9-40B9138BDDAC}" destId="{2ACA9234-5660-49B0-A664-3F4D09E0ECE9}" srcOrd="15" destOrd="0" presId="urn:microsoft.com/office/officeart/2005/8/layout/list1"/>
    <dgm:cxn modelId="{385C11D7-FC53-9D42-BC3F-1387FCB3D11C}" type="presParOf" srcId="{9A09905B-B5B3-402E-84B9-40B9138BDDAC}" destId="{9EE7820F-EE32-46BC-9817-1E620B8915E5}" srcOrd="16" destOrd="0" presId="urn:microsoft.com/office/officeart/2005/8/layout/list1"/>
    <dgm:cxn modelId="{421CA810-2D05-D04B-ACD5-66CBF303493E}" type="presParOf" srcId="{9EE7820F-EE32-46BC-9817-1E620B8915E5}" destId="{D1A3EF50-8E73-4DF4-AB75-3A99E2321864}" srcOrd="0" destOrd="0" presId="urn:microsoft.com/office/officeart/2005/8/layout/list1"/>
    <dgm:cxn modelId="{1F48E534-3525-C04C-8A3D-3F714D6BAC9B}" type="presParOf" srcId="{9EE7820F-EE32-46BC-9817-1E620B8915E5}" destId="{F96D680C-CFBE-4C17-9B2E-AA997D4A41DE}" srcOrd="1" destOrd="0" presId="urn:microsoft.com/office/officeart/2005/8/layout/list1"/>
    <dgm:cxn modelId="{217AD8E9-28E9-6F45-979A-A5D2C2B4625C}" type="presParOf" srcId="{9A09905B-B5B3-402E-84B9-40B9138BDDAC}" destId="{A958DECA-96D2-4236-B226-57F25D1C2034}" srcOrd="17" destOrd="0" presId="urn:microsoft.com/office/officeart/2005/8/layout/list1"/>
    <dgm:cxn modelId="{E7C41E34-2DD1-6D48-917F-47868378E3CD}" type="presParOf" srcId="{9A09905B-B5B3-402E-84B9-40B9138BDDAC}" destId="{50E23ADE-DE3B-4878-8C65-B4785DBB82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8CA67-27B3-A748-BD2E-5606B5F83811}" type="doc">
      <dgm:prSet loTypeId="urn:microsoft.com/office/officeart/2005/8/layout/vProcess5" loCatId="" qsTypeId="urn:microsoft.com/office/officeart/2005/8/quickstyle/3D1" qsCatId="3D" csTypeId="urn:microsoft.com/office/officeart/2005/8/colors/accent1_2" csCatId="accent1" phldr="1"/>
      <dgm:spPr/>
    </dgm:pt>
    <dgm:pt modelId="{0A784D9E-C10C-0B43-9354-AFDC76FFBC1E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了解病人和家屬對治療方案的偏好</a:t>
          </a:r>
          <a:endParaRPr lang="zh-TW" altLang="en-US" b="1" dirty="0">
            <a:solidFill>
              <a:schemeClr val="bg1"/>
            </a:solidFill>
          </a:endParaRPr>
        </a:p>
      </dgm:t>
    </dgm:pt>
    <dgm:pt modelId="{4A5ACA71-BDDC-CB4F-AA5E-8BE9E26D2FBA}" type="parTrans" cxnId="{59819637-000B-9E4C-A1CA-B80C7AB8E841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A9F5C4EB-9DCC-164B-B314-383618A33504}" type="sibTrans" cxnId="{59819637-000B-9E4C-A1CA-B80C7AB8E841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FBF4CCF1-59E2-D348-AABD-39683ABC6A6B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向病人和家屬說明疾病、處置方案和可能有的選擇</a:t>
          </a:r>
          <a:endParaRPr lang="zh-TW" altLang="en-US" b="1" dirty="0">
            <a:solidFill>
              <a:schemeClr val="bg1"/>
            </a:solidFill>
          </a:endParaRPr>
        </a:p>
      </dgm:t>
    </dgm:pt>
    <dgm:pt modelId="{26BB965F-6A35-7041-AFF4-D7A3130CE9B1}" type="parTrans" cxnId="{A521CFDF-E4B5-6645-B2C0-BA92A5EE6BD8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FFABC8F-3420-A64D-AA77-3E02A193DC88}" type="sibTrans" cxnId="{A521CFDF-E4B5-6645-B2C0-BA92A5EE6BD8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10B9A2E9-2234-AC4E-B7D3-FE93503CC2B5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分析治療方案的優缺點</a:t>
          </a:r>
          <a:endParaRPr lang="zh-TW" altLang="en-US" b="1" dirty="0">
            <a:solidFill>
              <a:schemeClr val="bg1"/>
            </a:solidFill>
          </a:endParaRPr>
        </a:p>
      </dgm:t>
    </dgm:pt>
    <dgm:pt modelId="{C6719160-28F8-EB47-AF65-F0CC73AD0469}" type="parTrans" cxnId="{43DF4183-D787-5D47-98C8-88806D257159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0CB074A5-69C9-3142-9848-8303A2042971}" type="sibTrans" cxnId="{43DF4183-D787-5D47-98C8-88806D257159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16061F80-6EF8-B948-AE43-9C2B60E6FC8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提供所有治療方案的比較資訊給病人和家屬參考</a:t>
          </a:r>
          <a:endParaRPr lang="zh-TW" altLang="en-US" b="1" dirty="0">
            <a:solidFill>
              <a:schemeClr val="bg1"/>
            </a:solidFill>
          </a:endParaRPr>
        </a:p>
      </dgm:t>
    </dgm:pt>
    <dgm:pt modelId="{9C2CDE3A-EECF-9D4C-8131-1E292204B297}" type="parTrans" cxnId="{F7F98F44-1711-FC42-9B9E-B6D58D3BD63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2171AD90-D925-A845-9B7A-EF4000385249}" type="sibTrans" cxnId="{F7F98F44-1711-FC42-9B9E-B6D58D3BD63F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9818C94-239A-E647-9B3D-242F0C87CB8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支持病人及家屬依其價值觀進行決策</a:t>
          </a:r>
          <a:endParaRPr lang="zh-TW" altLang="en-US" b="1" dirty="0">
            <a:solidFill>
              <a:schemeClr val="bg1"/>
            </a:solidFill>
          </a:endParaRPr>
        </a:p>
      </dgm:t>
    </dgm:pt>
    <dgm:pt modelId="{3D0C36B8-DAAD-6B48-8920-9134DCD94A63}" type="parTrans" cxnId="{BE0C80C3-76C7-C942-9FCC-749BE8C1509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6538FA9A-DB30-2443-A111-2A665EE0D74A}" type="sibTrans" cxnId="{BE0C80C3-76C7-C942-9FCC-749BE8C15092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E0AE7D26-9229-1B4B-B9C8-C1018AAA60B2}" type="pres">
      <dgm:prSet presAssocID="{3258CA67-27B3-A748-BD2E-5606B5F83811}" presName="outerComposite" presStyleCnt="0">
        <dgm:presLayoutVars>
          <dgm:chMax val="5"/>
          <dgm:dir/>
          <dgm:resizeHandles val="exact"/>
        </dgm:presLayoutVars>
      </dgm:prSet>
      <dgm:spPr/>
    </dgm:pt>
    <dgm:pt modelId="{00010988-814D-9B44-A8D1-8000B281EF6E}" type="pres">
      <dgm:prSet presAssocID="{3258CA67-27B3-A748-BD2E-5606B5F83811}" presName="dummyMaxCanvas" presStyleCnt="0">
        <dgm:presLayoutVars/>
      </dgm:prSet>
      <dgm:spPr/>
    </dgm:pt>
    <dgm:pt modelId="{9A5D5ABC-3163-1E45-B1A0-D3367ABE9413}" type="pres">
      <dgm:prSet presAssocID="{3258CA67-27B3-A748-BD2E-5606B5F83811}" presName="FiveNodes_1" presStyleLbl="node1" presStyleIdx="0" presStyleCnt="5" custLinFactNeighborX="177" custLinFactNeighborY="-36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52C29A-2054-1E43-8056-E67105EB898A}" type="pres">
      <dgm:prSet presAssocID="{3258CA67-27B3-A748-BD2E-5606B5F8381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AD0CF2-C0B5-304A-B573-7C64B1F83F6D}" type="pres">
      <dgm:prSet presAssocID="{3258CA67-27B3-A748-BD2E-5606B5F8381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0985CE-A057-2E4A-97F7-B89856A7CD6A}" type="pres">
      <dgm:prSet presAssocID="{3258CA67-27B3-A748-BD2E-5606B5F8381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0BE5C2-8787-D142-86B7-DF8252A2D16F}" type="pres">
      <dgm:prSet presAssocID="{3258CA67-27B3-A748-BD2E-5606B5F83811}" presName="FiveNodes_5" presStyleLbl="node1" presStyleIdx="4" presStyleCnt="5" custLinFactNeighborX="13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26D7C0-C0C4-D541-941E-40B3E81F17D7}" type="pres">
      <dgm:prSet presAssocID="{3258CA67-27B3-A748-BD2E-5606B5F8381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3153A-27E5-3D45-923B-2B6AF94CF1B7}" type="pres">
      <dgm:prSet presAssocID="{3258CA67-27B3-A748-BD2E-5606B5F8381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D0FE59-C577-A741-989A-AF8FD33EDA7A}" type="pres">
      <dgm:prSet presAssocID="{3258CA67-27B3-A748-BD2E-5606B5F8381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442A35-7D7B-3049-AF68-EF41FD2A608E}" type="pres">
      <dgm:prSet presAssocID="{3258CA67-27B3-A748-BD2E-5606B5F8381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F1E379-6E67-D04F-8878-FA51A1360C47}" type="pres">
      <dgm:prSet presAssocID="{3258CA67-27B3-A748-BD2E-5606B5F8381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D5104B-EE69-AC4D-A9B3-9F0DE621C3D3}" type="pres">
      <dgm:prSet presAssocID="{3258CA67-27B3-A748-BD2E-5606B5F8381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0D3CDB-23C6-E540-A8F3-E7DEFE965B7A}" type="pres">
      <dgm:prSet presAssocID="{3258CA67-27B3-A748-BD2E-5606B5F8381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FE4619-D0BE-F141-B036-AF2F56B8CA23}" type="pres">
      <dgm:prSet presAssocID="{3258CA67-27B3-A748-BD2E-5606B5F8381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60BB48-B382-144E-AD3E-D9E45B6EF13D}" type="pres">
      <dgm:prSet presAssocID="{3258CA67-27B3-A748-BD2E-5606B5F8381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F98F44-1711-FC42-9B9E-B6D58D3BD63F}" srcId="{3258CA67-27B3-A748-BD2E-5606B5F83811}" destId="{16061F80-6EF8-B948-AE43-9C2B60E6FC84}" srcOrd="1" destOrd="0" parTransId="{9C2CDE3A-EECF-9D4C-8131-1E292204B297}" sibTransId="{2171AD90-D925-A845-9B7A-EF4000385249}"/>
    <dgm:cxn modelId="{41153880-163A-4245-8784-9700C44E8978}" type="presOf" srcId="{0CB074A5-69C9-3142-9848-8303A2042971}" destId="{3A442A35-7D7B-3049-AF68-EF41FD2A608E}" srcOrd="0" destOrd="0" presId="urn:microsoft.com/office/officeart/2005/8/layout/vProcess5"/>
    <dgm:cxn modelId="{C5B827C6-D769-114E-AC4C-18C19C73A709}" type="presOf" srcId="{10B9A2E9-2234-AC4E-B7D3-FE93503CC2B5}" destId="{58FE4619-D0BE-F141-B036-AF2F56B8CA23}" srcOrd="1" destOrd="0" presId="urn:microsoft.com/office/officeart/2005/8/layout/vProcess5"/>
    <dgm:cxn modelId="{43DF4183-D787-5D47-98C8-88806D257159}" srcId="{3258CA67-27B3-A748-BD2E-5606B5F83811}" destId="{10B9A2E9-2234-AC4E-B7D3-FE93503CC2B5}" srcOrd="3" destOrd="0" parTransId="{C6719160-28F8-EB47-AF65-F0CC73AD0469}" sibTransId="{0CB074A5-69C9-3142-9848-8303A2042971}"/>
    <dgm:cxn modelId="{9C30DE09-37B8-B948-8BBC-8BA73B0EE90B}" type="presOf" srcId="{BFFABC8F-3420-A64D-AA77-3E02A193DC88}" destId="{9826D7C0-C0C4-D541-941E-40B3E81F17D7}" srcOrd="0" destOrd="0" presId="urn:microsoft.com/office/officeart/2005/8/layout/vProcess5"/>
    <dgm:cxn modelId="{BE0C80C3-76C7-C942-9FCC-749BE8C15092}" srcId="{3258CA67-27B3-A748-BD2E-5606B5F83811}" destId="{49818C94-239A-E647-9B3D-242F0C87CB8E}" srcOrd="4" destOrd="0" parTransId="{3D0C36B8-DAAD-6B48-8920-9134DCD94A63}" sibTransId="{6538FA9A-DB30-2443-A111-2A665EE0D74A}"/>
    <dgm:cxn modelId="{EAB2C290-8C16-BD45-A2A4-22AB4D4F9055}" type="presOf" srcId="{0A784D9E-C10C-0B43-9354-AFDC76FFBC1E}" destId="{B50D3CDB-23C6-E540-A8F3-E7DEFE965B7A}" srcOrd="1" destOrd="0" presId="urn:microsoft.com/office/officeart/2005/8/layout/vProcess5"/>
    <dgm:cxn modelId="{0DF7B433-9D28-504B-8B06-C1C07B65E5A3}" type="presOf" srcId="{49818C94-239A-E647-9B3D-242F0C87CB8E}" destId="{6960BB48-B382-144E-AD3E-D9E45B6EF13D}" srcOrd="1" destOrd="0" presId="urn:microsoft.com/office/officeart/2005/8/layout/vProcess5"/>
    <dgm:cxn modelId="{2767E2C6-3EF7-F140-AF28-2718723B955C}" type="presOf" srcId="{A9F5C4EB-9DCC-164B-B314-383618A33504}" destId="{04D0FE59-C577-A741-989A-AF8FD33EDA7A}" srcOrd="0" destOrd="0" presId="urn:microsoft.com/office/officeart/2005/8/layout/vProcess5"/>
    <dgm:cxn modelId="{1AC087CB-8732-0B49-91CC-E9D1C7C2C8B9}" type="presOf" srcId="{0A784D9E-C10C-0B43-9354-AFDC76FFBC1E}" destId="{54AD0CF2-C0B5-304A-B573-7C64B1F83F6D}" srcOrd="0" destOrd="0" presId="urn:microsoft.com/office/officeart/2005/8/layout/vProcess5"/>
    <dgm:cxn modelId="{6552F65D-FE30-0D43-8F4F-1CBA390EACB5}" type="presOf" srcId="{16061F80-6EF8-B948-AE43-9C2B60E6FC84}" destId="{BAD5104B-EE69-AC4D-A9B3-9F0DE621C3D3}" srcOrd="1" destOrd="0" presId="urn:microsoft.com/office/officeart/2005/8/layout/vProcess5"/>
    <dgm:cxn modelId="{FB6EDD0D-CD3A-2342-AC12-E08F218928CC}" type="presOf" srcId="{49818C94-239A-E647-9B3D-242F0C87CB8E}" destId="{550BE5C2-8787-D142-86B7-DF8252A2D16F}" srcOrd="0" destOrd="0" presId="urn:microsoft.com/office/officeart/2005/8/layout/vProcess5"/>
    <dgm:cxn modelId="{84633B74-5599-9C44-B949-6598E3C29DE9}" type="presOf" srcId="{FBF4CCF1-59E2-D348-AABD-39683ABC6A6B}" destId="{9A5D5ABC-3163-1E45-B1A0-D3367ABE9413}" srcOrd="0" destOrd="0" presId="urn:microsoft.com/office/officeart/2005/8/layout/vProcess5"/>
    <dgm:cxn modelId="{62D107CC-F0DF-2E49-9F59-1B23540EED6E}" type="presOf" srcId="{2171AD90-D925-A845-9B7A-EF4000385249}" destId="{A913153A-27E5-3D45-923B-2B6AF94CF1B7}" srcOrd="0" destOrd="0" presId="urn:microsoft.com/office/officeart/2005/8/layout/vProcess5"/>
    <dgm:cxn modelId="{007D4E75-DCF3-854C-B75A-EF499373BC29}" type="presOf" srcId="{16061F80-6EF8-B948-AE43-9C2B60E6FC84}" destId="{2352C29A-2054-1E43-8056-E67105EB898A}" srcOrd="0" destOrd="0" presId="urn:microsoft.com/office/officeart/2005/8/layout/vProcess5"/>
    <dgm:cxn modelId="{59819637-000B-9E4C-A1CA-B80C7AB8E841}" srcId="{3258CA67-27B3-A748-BD2E-5606B5F83811}" destId="{0A784D9E-C10C-0B43-9354-AFDC76FFBC1E}" srcOrd="2" destOrd="0" parTransId="{4A5ACA71-BDDC-CB4F-AA5E-8BE9E26D2FBA}" sibTransId="{A9F5C4EB-9DCC-164B-B314-383618A33504}"/>
    <dgm:cxn modelId="{D273D17F-89A0-184C-84B5-BFBB4E500F5A}" type="presOf" srcId="{FBF4CCF1-59E2-D348-AABD-39683ABC6A6B}" destId="{85F1E379-6E67-D04F-8878-FA51A1360C47}" srcOrd="1" destOrd="0" presId="urn:microsoft.com/office/officeart/2005/8/layout/vProcess5"/>
    <dgm:cxn modelId="{9BAFDECE-F92F-0A44-AEE9-36D9F28738EC}" type="presOf" srcId="{10B9A2E9-2234-AC4E-B7D3-FE93503CC2B5}" destId="{C90985CE-A057-2E4A-97F7-B89856A7CD6A}" srcOrd="0" destOrd="0" presId="urn:microsoft.com/office/officeart/2005/8/layout/vProcess5"/>
    <dgm:cxn modelId="{33F64E06-68C4-9E46-9801-94C2B12AAB71}" type="presOf" srcId="{3258CA67-27B3-A748-BD2E-5606B5F83811}" destId="{E0AE7D26-9229-1B4B-B9C8-C1018AAA60B2}" srcOrd="0" destOrd="0" presId="urn:microsoft.com/office/officeart/2005/8/layout/vProcess5"/>
    <dgm:cxn modelId="{A521CFDF-E4B5-6645-B2C0-BA92A5EE6BD8}" srcId="{3258CA67-27B3-A748-BD2E-5606B5F83811}" destId="{FBF4CCF1-59E2-D348-AABD-39683ABC6A6B}" srcOrd="0" destOrd="0" parTransId="{26BB965F-6A35-7041-AFF4-D7A3130CE9B1}" sibTransId="{BFFABC8F-3420-A64D-AA77-3E02A193DC88}"/>
    <dgm:cxn modelId="{DB0939A6-AFDC-E74A-A06B-B3CB3916A297}" type="presParOf" srcId="{E0AE7D26-9229-1B4B-B9C8-C1018AAA60B2}" destId="{00010988-814D-9B44-A8D1-8000B281EF6E}" srcOrd="0" destOrd="0" presId="urn:microsoft.com/office/officeart/2005/8/layout/vProcess5"/>
    <dgm:cxn modelId="{6656BFA9-3356-E148-AC95-1C55189E952A}" type="presParOf" srcId="{E0AE7D26-9229-1B4B-B9C8-C1018AAA60B2}" destId="{9A5D5ABC-3163-1E45-B1A0-D3367ABE9413}" srcOrd="1" destOrd="0" presId="urn:microsoft.com/office/officeart/2005/8/layout/vProcess5"/>
    <dgm:cxn modelId="{5326FB6A-1064-E743-AC12-D021730FEDF8}" type="presParOf" srcId="{E0AE7D26-9229-1B4B-B9C8-C1018AAA60B2}" destId="{2352C29A-2054-1E43-8056-E67105EB898A}" srcOrd="2" destOrd="0" presId="urn:microsoft.com/office/officeart/2005/8/layout/vProcess5"/>
    <dgm:cxn modelId="{A65323B9-5DBD-BC46-8A4E-6582C59A0A97}" type="presParOf" srcId="{E0AE7D26-9229-1B4B-B9C8-C1018AAA60B2}" destId="{54AD0CF2-C0B5-304A-B573-7C64B1F83F6D}" srcOrd="3" destOrd="0" presId="urn:microsoft.com/office/officeart/2005/8/layout/vProcess5"/>
    <dgm:cxn modelId="{5B52B064-F32B-144F-AFAA-077D364767E1}" type="presParOf" srcId="{E0AE7D26-9229-1B4B-B9C8-C1018AAA60B2}" destId="{C90985CE-A057-2E4A-97F7-B89856A7CD6A}" srcOrd="4" destOrd="0" presId="urn:microsoft.com/office/officeart/2005/8/layout/vProcess5"/>
    <dgm:cxn modelId="{6AF097D7-D1AE-2447-8D56-DE5FC061C2C5}" type="presParOf" srcId="{E0AE7D26-9229-1B4B-B9C8-C1018AAA60B2}" destId="{550BE5C2-8787-D142-86B7-DF8252A2D16F}" srcOrd="5" destOrd="0" presId="urn:microsoft.com/office/officeart/2005/8/layout/vProcess5"/>
    <dgm:cxn modelId="{8E31BB0A-17DB-CF46-A2F3-DEC0D71AF891}" type="presParOf" srcId="{E0AE7D26-9229-1B4B-B9C8-C1018AAA60B2}" destId="{9826D7C0-C0C4-D541-941E-40B3E81F17D7}" srcOrd="6" destOrd="0" presId="urn:microsoft.com/office/officeart/2005/8/layout/vProcess5"/>
    <dgm:cxn modelId="{E4813401-09E9-584E-BC06-62CB4F846F4B}" type="presParOf" srcId="{E0AE7D26-9229-1B4B-B9C8-C1018AAA60B2}" destId="{A913153A-27E5-3D45-923B-2B6AF94CF1B7}" srcOrd="7" destOrd="0" presId="urn:microsoft.com/office/officeart/2005/8/layout/vProcess5"/>
    <dgm:cxn modelId="{29BB2CE2-DD32-CE4A-86EC-3AB40EC50633}" type="presParOf" srcId="{E0AE7D26-9229-1B4B-B9C8-C1018AAA60B2}" destId="{04D0FE59-C577-A741-989A-AF8FD33EDA7A}" srcOrd="8" destOrd="0" presId="urn:microsoft.com/office/officeart/2005/8/layout/vProcess5"/>
    <dgm:cxn modelId="{91EDC0B0-0447-124B-A89F-036EFB340B55}" type="presParOf" srcId="{E0AE7D26-9229-1B4B-B9C8-C1018AAA60B2}" destId="{3A442A35-7D7B-3049-AF68-EF41FD2A608E}" srcOrd="9" destOrd="0" presId="urn:microsoft.com/office/officeart/2005/8/layout/vProcess5"/>
    <dgm:cxn modelId="{FF1A1859-B095-BB4A-9D1A-6702E83B147E}" type="presParOf" srcId="{E0AE7D26-9229-1B4B-B9C8-C1018AAA60B2}" destId="{85F1E379-6E67-D04F-8878-FA51A1360C47}" srcOrd="10" destOrd="0" presId="urn:microsoft.com/office/officeart/2005/8/layout/vProcess5"/>
    <dgm:cxn modelId="{A559F4A4-6133-9D46-A6A9-5245FFD4AE72}" type="presParOf" srcId="{E0AE7D26-9229-1B4B-B9C8-C1018AAA60B2}" destId="{BAD5104B-EE69-AC4D-A9B3-9F0DE621C3D3}" srcOrd="11" destOrd="0" presId="urn:microsoft.com/office/officeart/2005/8/layout/vProcess5"/>
    <dgm:cxn modelId="{A6D1D9A9-5AF0-C144-A771-331FB73DC1F7}" type="presParOf" srcId="{E0AE7D26-9229-1B4B-B9C8-C1018AAA60B2}" destId="{B50D3CDB-23C6-E540-A8F3-E7DEFE965B7A}" srcOrd="12" destOrd="0" presId="urn:microsoft.com/office/officeart/2005/8/layout/vProcess5"/>
    <dgm:cxn modelId="{A93B554E-D052-E34D-BDE5-6E730B567653}" type="presParOf" srcId="{E0AE7D26-9229-1B4B-B9C8-C1018AAA60B2}" destId="{58FE4619-D0BE-F141-B036-AF2F56B8CA23}" srcOrd="13" destOrd="0" presId="urn:microsoft.com/office/officeart/2005/8/layout/vProcess5"/>
    <dgm:cxn modelId="{E081FC03-FF22-2F4D-BED5-786EFA59E811}" type="presParOf" srcId="{E0AE7D26-9229-1B4B-B9C8-C1018AAA60B2}" destId="{6960BB48-B382-144E-AD3E-D9E45B6EF13D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127357-3FD2-CC45-8100-D8ED05C4822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88C969-6EE1-0446-A014-E84EE14AA550}">
      <dgm:prSet phldrT="[文字]"/>
      <dgm:spPr/>
      <dgm:t>
        <a:bodyPr/>
        <a:lstStyle/>
        <a:p>
          <a:r>
            <a:rPr lang="zh-TW" altLang="en-US" b="1" dirty="0" smtClean="0"/>
            <a:t>醫師暨醫療人員</a:t>
          </a:r>
          <a:endParaRPr lang="zh-TW" altLang="en-US" b="1" dirty="0"/>
        </a:p>
      </dgm:t>
    </dgm:pt>
    <dgm:pt modelId="{9A7237FC-E924-A548-A105-724BDE529030}" type="parTrans" cxnId="{EBF7445A-1CF7-EA4A-9ECB-F06EC6B7F593}">
      <dgm:prSet/>
      <dgm:spPr/>
      <dgm:t>
        <a:bodyPr/>
        <a:lstStyle/>
        <a:p>
          <a:endParaRPr lang="zh-TW" altLang="en-US"/>
        </a:p>
      </dgm:t>
    </dgm:pt>
    <dgm:pt modelId="{19508ECE-BECF-5E46-9020-F2C453F5BEED}" type="sibTrans" cxnId="{EBF7445A-1CF7-EA4A-9ECB-F06EC6B7F593}">
      <dgm:prSet/>
      <dgm:spPr/>
      <dgm:t>
        <a:bodyPr/>
        <a:lstStyle/>
        <a:p>
          <a:endParaRPr lang="zh-TW" altLang="en-US"/>
        </a:p>
      </dgm:t>
    </dgm:pt>
    <dgm:pt modelId="{378B66F9-E199-DC4B-9C95-A81E65E8C7A5}">
      <dgm:prSet phldrT="[文字]"/>
      <dgm:spPr/>
      <dgm:t>
        <a:bodyPr/>
        <a:lstStyle/>
        <a:p>
          <a:r>
            <a:rPr lang="zh-TW" altLang="en-US" b="1" dirty="0" smtClean="0"/>
            <a:t>病患</a:t>
          </a:r>
          <a:endParaRPr lang="zh-TW" altLang="en-US" b="1" dirty="0"/>
        </a:p>
      </dgm:t>
    </dgm:pt>
    <dgm:pt modelId="{E6772F88-61A1-C142-A952-1965F4520C62}" type="parTrans" cxnId="{C9EFB16A-BEAE-674A-82BA-34F7C721E8A3}">
      <dgm:prSet/>
      <dgm:spPr/>
      <dgm:t>
        <a:bodyPr/>
        <a:lstStyle/>
        <a:p>
          <a:endParaRPr lang="zh-TW" altLang="en-US"/>
        </a:p>
      </dgm:t>
    </dgm:pt>
    <dgm:pt modelId="{59EDA5BA-161E-9942-AF7A-68E09859F785}" type="sibTrans" cxnId="{C9EFB16A-BEAE-674A-82BA-34F7C721E8A3}">
      <dgm:prSet/>
      <dgm:spPr/>
      <dgm:t>
        <a:bodyPr/>
        <a:lstStyle/>
        <a:p>
          <a:endParaRPr lang="zh-TW" altLang="en-US"/>
        </a:p>
      </dgm:t>
    </dgm:pt>
    <dgm:pt modelId="{A169FF46-FAB7-6B4F-87B5-3B1C2BB0E27F}" type="pres">
      <dgm:prSet presAssocID="{61127357-3FD2-CC45-8100-D8ED05C482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732473-6D16-1E4D-8206-868B5B57A48D}" type="pres">
      <dgm:prSet presAssocID="{BF88C969-6EE1-0446-A014-E84EE14AA550}" presName="parentLin" presStyleCnt="0"/>
      <dgm:spPr/>
    </dgm:pt>
    <dgm:pt modelId="{412B6B74-D7C5-A243-A093-AA9551C2BD60}" type="pres">
      <dgm:prSet presAssocID="{BF88C969-6EE1-0446-A014-E84EE14AA550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7A424DB3-AC50-7040-AB12-FA26B6C12A2E}" type="pres">
      <dgm:prSet presAssocID="{BF88C969-6EE1-0446-A014-E84EE14AA5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73AE8E-47ED-C940-8D44-54C5576E035E}" type="pres">
      <dgm:prSet presAssocID="{BF88C969-6EE1-0446-A014-E84EE14AA550}" presName="negativeSpace" presStyleCnt="0"/>
      <dgm:spPr/>
    </dgm:pt>
    <dgm:pt modelId="{4A6485F3-EAFB-CB42-A691-BF0376200EA6}" type="pres">
      <dgm:prSet presAssocID="{BF88C969-6EE1-0446-A014-E84EE14AA550}" presName="childText" presStyleLbl="conFgAcc1" presStyleIdx="0" presStyleCnt="2">
        <dgm:presLayoutVars>
          <dgm:bulletEnabled val="1"/>
        </dgm:presLayoutVars>
      </dgm:prSet>
      <dgm:spPr/>
    </dgm:pt>
    <dgm:pt modelId="{04F81922-E662-3F4C-8D4B-1BBB22CE28D3}" type="pres">
      <dgm:prSet presAssocID="{19508ECE-BECF-5E46-9020-F2C453F5BEED}" presName="spaceBetweenRectangles" presStyleCnt="0"/>
      <dgm:spPr/>
    </dgm:pt>
    <dgm:pt modelId="{3D443160-9B59-C641-B91D-99DF5CFFFE20}" type="pres">
      <dgm:prSet presAssocID="{378B66F9-E199-DC4B-9C95-A81E65E8C7A5}" presName="parentLin" presStyleCnt="0"/>
      <dgm:spPr/>
    </dgm:pt>
    <dgm:pt modelId="{C511EF09-18E7-7448-B5C7-12D607B2BBE0}" type="pres">
      <dgm:prSet presAssocID="{378B66F9-E199-DC4B-9C95-A81E65E8C7A5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4151C5C3-D3C1-AD41-940F-4724D9CCE89F}" type="pres">
      <dgm:prSet presAssocID="{378B66F9-E199-DC4B-9C95-A81E65E8C7A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8E7E18-3BCB-BB43-BC4F-E5C74CBA4DE9}" type="pres">
      <dgm:prSet presAssocID="{378B66F9-E199-DC4B-9C95-A81E65E8C7A5}" presName="negativeSpace" presStyleCnt="0"/>
      <dgm:spPr/>
    </dgm:pt>
    <dgm:pt modelId="{CC509B7D-BAB8-034C-9834-6B535F13427D}" type="pres">
      <dgm:prSet presAssocID="{378B66F9-E199-DC4B-9C95-A81E65E8C7A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80E69F-278B-D54B-89EB-6C7B74F0B994}" type="presOf" srcId="{378B66F9-E199-DC4B-9C95-A81E65E8C7A5}" destId="{C511EF09-18E7-7448-B5C7-12D607B2BBE0}" srcOrd="0" destOrd="0" presId="urn:microsoft.com/office/officeart/2005/8/layout/list1"/>
    <dgm:cxn modelId="{0CD37AAB-6075-104D-9CBA-C514E6ED85C9}" type="presOf" srcId="{378B66F9-E199-DC4B-9C95-A81E65E8C7A5}" destId="{4151C5C3-D3C1-AD41-940F-4724D9CCE89F}" srcOrd="1" destOrd="0" presId="urn:microsoft.com/office/officeart/2005/8/layout/list1"/>
    <dgm:cxn modelId="{EBF7445A-1CF7-EA4A-9ECB-F06EC6B7F593}" srcId="{61127357-3FD2-CC45-8100-D8ED05C48227}" destId="{BF88C969-6EE1-0446-A014-E84EE14AA550}" srcOrd="0" destOrd="0" parTransId="{9A7237FC-E924-A548-A105-724BDE529030}" sibTransId="{19508ECE-BECF-5E46-9020-F2C453F5BEED}"/>
    <dgm:cxn modelId="{1D866BDD-B35E-1248-8886-A8DEBC2020FD}" type="presOf" srcId="{61127357-3FD2-CC45-8100-D8ED05C48227}" destId="{A169FF46-FAB7-6B4F-87B5-3B1C2BB0E27F}" srcOrd="0" destOrd="0" presId="urn:microsoft.com/office/officeart/2005/8/layout/list1"/>
    <dgm:cxn modelId="{C9EFB16A-BEAE-674A-82BA-34F7C721E8A3}" srcId="{61127357-3FD2-CC45-8100-D8ED05C48227}" destId="{378B66F9-E199-DC4B-9C95-A81E65E8C7A5}" srcOrd="1" destOrd="0" parTransId="{E6772F88-61A1-C142-A952-1965F4520C62}" sibTransId="{59EDA5BA-161E-9942-AF7A-68E09859F785}"/>
    <dgm:cxn modelId="{F8594ED9-BC6C-4443-9F43-209B3B9A0354}" type="presOf" srcId="{BF88C969-6EE1-0446-A014-E84EE14AA550}" destId="{7A424DB3-AC50-7040-AB12-FA26B6C12A2E}" srcOrd="1" destOrd="0" presId="urn:microsoft.com/office/officeart/2005/8/layout/list1"/>
    <dgm:cxn modelId="{0E32BAB2-644A-3840-B3D1-E2C7937560EC}" type="presOf" srcId="{BF88C969-6EE1-0446-A014-E84EE14AA550}" destId="{412B6B74-D7C5-A243-A093-AA9551C2BD60}" srcOrd="0" destOrd="0" presId="urn:microsoft.com/office/officeart/2005/8/layout/list1"/>
    <dgm:cxn modelId="{D24F8AC4-1A72-D449-8256-EC8E7DFBF4E0}" type="presParOf" srcId="{A169FF46-FAB7-6B4F-87B5-3B1C2BB0E27F}" destId="{FD732473-6D16-1E4D-8206-868B5B57A48D}" srcOrd="0" destOrd="0" presId="urn:microsoft.com/office/officeart/2005/8/layout/list1"/>
    <dgm:cxn modelId="{42AFABED-55E5-C84A-96AD-7CE57A64823C}" type="presParOf" srcId="{FD732473-6D16-1E4D-8206-868B5B57A48D}" destId="{412B6B74-D7C5-A243-A093-AA9551C2BD60}" srcOrd="0" destOrd="0" presId="urn:microsoft.com/office/officeart/2005/8/layout/list1"/>
    <dgm:cxn modelId="{B77F5241-7465-DA46-9E34-4BBA754840CA}" type="presParOf" srcId="{FD732473-6D16-1E4D-8206-868B5B57A48D}" destId="{7A424DB3-AC50-7040-AB12-FA26B6C12A2E}" srcOrd="1" destOrd="0" presId="urn:microsoft.com/office/officeart/2005/8/layout/list1"/>
    <dgm:cxn modelId="{F49763CE-3348-AD4B-94CD-7E9D6C7D3118}" type="presParOf" srcId="{A169FF46-FAB7-6B4F-87B5-3B1C2BB0E27F}" destId="{F873AE8E-47ED-C940-8D44-54C5576E035E}" srcOrd="1" destOrd="0" presId="urn:microsoft.com/office/officeart/2005/8/layout/list1"/>
    <dgm:cxn modelId="{76EB441A-8290-3D44-BDD6-91C3EBEAA393}" type="presParOf" srcId="{A169FF46-FAB7-6B4F-87B5-3B1C2BB0E27F}" destId="{4A6485F3-EAFB-CB42-A691-BF0376200EA6}" srcOrd="2" destOrd="0" presId="urn:microsoft.com/office/officeart/2005/8/layout/list1"/>
    <dgm:cxn modelId="{2EC8B7C7-4517-574B-9A0F-73D21A267D6D}" type="presParOf" srcId="{A169FF46-FAB7-6B4F-87B5-3B1C2BB0E27F}" destId="{04F81922-E662-3F4C-8D4B-1BBB22CE28D3}" srcOrd="3" destOrd="0" presId="urn:microsoft.com/office/officeart/2005/8/layout/list1"/>
    <dgm:cxn modelId="{71C1EB6A-DC3B-6D4E-913A-6EE00AD50B04}" type="presParOf" srcId="{A169FF46-FAB7-6B4F-87B5-3B1C2BB0E27F}" destId="{3D443160-9B59-C641-B91D-99DF5CFFFE20}" srcOrd="4" destOrd="0" presId="urn:microsoft.com/office/officeart/2005/8/layout/list1"/>
    <dgm:cxn modelId="{D20D0DC0-C1F4-5745-B03F-22DD26ECC254}" type="presParOf" srcId="{3D443160-9B59-C641-B91D-99DF5CFFFE20}" destId="{C511EF09-18E7-7448-B5C7-12D607B2BBE0}" srcOrd="0" destOrd="0" presId="urn:microsoft.com/office/officeart/2005/8/layout/list1"/>
    <dgm:cxn modelId="{A42D572C-7C8D-064F-9068-A253DC9EA107}" type="presParOf" srcId="{3D443160-9B59-C641-B91D-99DF5CFFFE20}" destId="{4151C5C3-D3C1-AD41-940F-4724D9CCE89F}" srcOrd="1" destOrd="0" presId="urn:microsoft.com/office/officeart/2005/8/layout/list1"/>
    <dgm:cxn modelId="{3803E9EE-4424-6B46-A6D9-6E76AA3F6D07}" type="presParOf" srcId="{A169FF46-FAB7-6B4F-87B5-3B1C2BB0E27F}" destId="{7D8E7E18-3BCB-BB43-BC4F-E5C74CBA4DE9}" srcOrd="5" destOrd="0" presId="urn:microsoft.com/office/officeart/2005/8/layout/list1"/>
    <dgm:cxn modelId="{C4FD754F-0B4E-EB4A-8221-5A62834D8E42}" type="presParOf" srcId="{A169FF46-FAB7-6B4F-87B5-3B1C2BB0E27F}" destId="{CC509B7D-BAB8-034C-9834-6B535F13427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22C20-AF3B-2248-A253-E673F0EF8CD0}">
      <dsp:nvSpPr>
        <dsp:cNvPr id="0" name=""/>
        <dsp:cNvSpPr/>
      </dsp:nvSpPr>
      <dsp:spPr>
        <a:xfrm>
          <a:off x="1609612" y="55045"/>
          <a:ext cx="2642197" cy="264219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bg1"/>
              </a:solidFill>
            </a:rPr>
            <a:t>病患和家屬的價值觀</a:t>
          </a:r>
          <a:endParaRPr lang="zh-TW" altLang="en-US" sz="3000" b="1" kern="1200" dirty="0">
            <a:solidFill>
              <a:schemeClr val="bg1"/>
            </a:solidFill>
          </a:endParaRPr>
        </a:p>
      </dsp:txBody>
      <dsp:txXfrm>
        <a:off x="1961905" y="517430"/>
        <a:ext cx="1937611" cy="1188989"/>
      </dsp:txXfrm>
    </dsp:sp>
    <dsp:sp modelId="{66D8952A-46F3-6741-BFA4-2276A3AD9890}">
      <dsp:nvSpPr>
        <dsp:cNvPr id="0" name=""/>
        <dsp:cNvSpPr/>
      </dsp:nvSpPr>
      <dsp:spPr>
        <a:xfrm>
          <a:off x="2563005" y="1706419"/>
          <a:ext cx="2642197" cy="264219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1"/>
                <a:satOff val="5698"/>
                <a:lumOff val="3012"/>
                <a:alphaOff val="1500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shade val="80000"/>
                <a:alpha val="50000"/>
                <a:hueOff val="-11"/>
                <a:satOff val="5698"/>
                <a:lumOff val="3012"/>
                <a:alphaOff val="1500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bg1"/>
              </a:solidFill>
            </a:rPr>
            <a:t>生理、心理和社會脈絡</a:t>
          </a:r>
          <a:endParaRPr lang="zh-TW" altLang="en-US" sz="3000" b="1" kern="1200" dirty="0">
            <a:solidFill>
              <a:schemeClr val="bg1"/>
            </a:solidFill>
          </a:endParaRPr>
        </a:p>
      </dsp:txBody>
      <dsp:txXfrm>
        <a:off x="3371077" y="2388987"/>
        <a:ext cx="1585318" cy="1453208"/>
      </dsp:txXfrm>
    </dsp:sp>
    <dsp:sp modelId="{629CCA9E-FC91-F245-A02E-A5669C1CDED9}">
      <dsp:nvSpPr>
        <dsp:cNvPr id="0" name=""/>
        <dsp:cNvSpPr/>
      </dsp:nvSpPr>
      <dsp:spPr>
        <a:xfrm>
          <a:off x="656219" y="1706419"/>
          <a:ext cx="2642197" cy="264219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22"/>
                <a:satOff val="11395"/>
                <a:lumOff val="6024"/>
                <a:alphaOff val="3000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shade val="80000"/>
                <a:alpha val="50000"/>
                <a:hueOff val="-22"/>
                <a:satOff val="11395"/>
                <a:lumOff val="6024"/>
                <a:alphaOff val="3000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bg1"/>
              </a:solidFill>
            </a:rPr>
            <a:t>醫療專業</a:t>
          </a:r>
          <a:endParaRPr lang="zh-TW" altLang="en-US" sz="3000" b="1" kern="1200" dirty="0">
            <a:solidFill>
              <a:schemeClr val="bg1"/>
            </a:solidFill>
          </a:endParaRPr>
        </a:p>
      </dsp:txBody>
      <dsp:txXfrm>
        <a:off x="905026" y="2388987"/>
        <a:ext cx="1585318" cy="145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358CE-FBCB-4E7A-A5CE-7BA05455C018}">
      <dsp:nvSpPr>
        <dsp:cNvPr id="0" name=""/>
        <dsp:cNvSpPr/>
      </dsp:nvSpPr>
      <dsp:spPr>
        <a:xfrm>
          <a:off x="0" y="388056"/>
          <a:ext cx="10535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8A20-A7C8-42ED-8CB3-CD7C8DCEBC9D}">
      <dsp:nvSpPr>
        <dsp:cNvPr id="0" name=""/>
        <dsp:cNvSpPr/>
      </dsp:nvSpPr>
      <dsp:spPr>
        <a:xfrm>
          <a:off x="520600" y="92856"/>
          <a:ext cx="10014204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751" tIns="0" rIns="2787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醫療不確定性比重越大，越需要複雜和多重選擇的疾病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549421" y="121677"/>
        <a:ext cx="9956562" cy="532758"/>
      </dsp:txXfrm>
    </dsp:sp>
    <dsp:sp modelId="{058A38F7-3276-40F4-916A-A063D57B5ADB}">
      <dsp:nvSpPr>
        <dsp:cNvPr id="0" name=""/>
        <dsp:cNvSpPr/>
      </dsp:nvSpPr>
      <dsp:spPr>
        <a:xfrm>
          <a:off x="0" y="1295256"/>
          <a:ext cx="10535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7A7AE-8CF2-497B-925C-FC58313E424A}">
      <dsp:nvSpPr>
        <dsp:cNvPr id="0" name=""/>
        <dsp:cNvSpPr/>
      </dsp:nvSpPr>
      <dsp:spPr>
        <a:xfrm>
          <a:off x="501566" y="1000056"/>
          <a:ext cx="10031329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751" tIns="0" rIns="2787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目前尚無明確之實證醫學資料的處置或用藥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530387" y="1028877"/>
        <a:ext cx="9973687" cy="532758"/>
      </dsp:txXfrm>
    </dsp:sp>
    <dsp:sp modelId="{81502177-6CDD-411F-843A-B4EBB4D86E17}">
      <dsp:nvSpPr>
        <dsp:cNvPr id="0" name=""/>
        <dsp:cNvSpPr/>
      </dsp:nvSpPr>
      <dsp:spPr>
        <a:xfrm>
          <a:off x="0" y="2202456"/>
          <a:ext cx="10535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ADCF4-B0EE-494D-9BB8-916E284F82F5}">
      <dsp:nvSpPr>
        <dsp:cNvPr id="0" name=""/>
        <dsp:cNvSpPr/>
      </dsp:nvSpPr>
      <dsp:spPr>
        <a:xfrm>
          <a:off x="501566" y="1907256"/>
          <a:ext cx="10031329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751" tIns="0" rIns="2787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危及生命的高風險嚴重疾病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530387" y="1936077"/>
        <a:ext cx="9973687" cy="532758"/>
      </dsp:txXfrm>
    </dsp:sp>
    <dsp:sp modelId="{03E4B49E-A823-4F86-80EA-21496EC45074}">
      <dsp:nvSpPr>
        <dsp:cNvPr id="0" name=""/>
        <dsp:cNvSpPr/>
      </dsp:nvSpPr>
      <dsp:spPr>
        <a:xfrm>
          <a:off x="0" y="3101066"/>
          <a:ext cx="10535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3DACF-811A-4392-8E4B-149FFEA1627D}">
      <dsp:nvSpPr>
        <dsp:cNvPr id="0" name=""/>
        <dsp:cNvSpPr/>
      </dsp:nvSpPr>
      <dsp:spPr>
        <a:xfrm>
          <a:off x="501566" y="2814456"/>
          <a:ext cx="10031329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751" tIns="0" rIns="2787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可能有重大身心功能、形象改變或併發症之手術或用藥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530387" y="2843277"/>
        <a:ext cx="9973687" cy="532758"/>
      </dsp:txXfrm>
    </dsp:sp>
    <dsp:sp modelId="{50E23ADE-DE3B-4878-8C65-B4785DBB8212}">
      <dsp:nvSpPr>
        <dsp:cNvPr id="0" name=""/>
        <dsp:cNvSpPr/>
      </dsp:nvSpPr>
      <dsp:spPr>
        <a:xfrm>
          <a:off x="0" y="4016856"/>
          <a:ext cx="105354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D680C-CFBE-4C17-9B2E-AA997D4A41DE}">
      <dsp:nvSpPr>
        <dsp:cNvPr id="0" name=""/>
        <dsp:cNvSpPr/>
      </dsp:nvSpPr>
      <dsp:spPr>
        <a:xfrm>
          <a:off x="501566" y="3721656"/>
          <a:ext cx="10031329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751" tIns="0" rIns="2787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需長期服用之藥物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530387" y="3750477"/>
        <a:ext cx="997368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5ABC-3163-1E45-B1A0-D3367ABE9413}">
      <dsp:nvSpPr>
        <dsp:cNvPr id="0" name=""/>
        <dsp:cNvSpPr/>
      </dsp:nvSpPr>
      <dsp:spPr>
        <a:xfrm>
          <a:off x="13101" y="0"/>
          <a:ext cx="7402129" cy="10335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bg1"/>
              </a:solidFill>
            </a:rPr>
            <a:t>向病人和家屬說明疾病、處置方案和可能有的選擇</a:t>
          </a:r>
          <a:endParaRPr lang="zh-TW" altLang="en-US" sz="2500" b="1" kern="1200" dirty="0">
            <a:solidFill>
              <a:schemeClr val="bg1"/>
            </a:solidFill>
          </a:endParaRPr>
        </a:p>
      </dsp:txBody>
      <dsp:txXfrm>
        <a:off x="43372" y="30271"/>
        <a:ext cx="6165934" cy="972999"/>
      </dsp:txXfrm>
    </dsp:sp>
    <dsp:sp modelId="{2352C29A-2054-1E43-8056-E67105EB898A}">
      <dsp:nvSpPr>
        <dsp:cNvPr id="0" name=""/>
        <dsp:cNvSpPr/>
      </dsp:nvSpPr>
      <dsp:spPr>
        <a:xfrm>
          <a:off x="552756" y="1177088"/>
          <a:ext cx="7402129" cy="10335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bg1"/>
              </a:solidFill>
            </a:rPr>
            <a:t>提供所有治療方案的比較資訊給病人和家屬參考</a:t>
          </a:r>
          <a:endParaRPr lang="zh-TW" altLang="en-US" sz="2500" b="1" kern="1200" dirty="0">
            <a:solidFill>
              <a:schemeClr val="bg1"/>
            </a:solidFill>
          </a:endParaRPr>
        </a:p>
      </dsp:txBody>
      <dsp:txXfrm>
        <a:off x="583027" y="1207359"/>
        <a:ext cx="6117029" cy="972999"/>
      </dsp:txXfrm>
    </dsp:sp>
    <dsp:sp modelId="{54AD0CF2-C0B5-304A-B573-7C64B1F83F6D}">
      <dsp:nvSpPr>
        <dsp:cNvPr id="0" name=""/>
        <dsp:cNvSpPr/>
      </dsp:nvSpPr>
      <dsp:spPr>
        <a:xfrm>
          <a:off x="1105512" y="2354176"/>
          <a:ext cx="7402129" cy="10335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bg1"/>
              </a:solidFill>
            </a:rPr>
            <a:t>了解病人和家屬對治療方案的偏好</a:t>
          </a:r>
          <a:endParaRPr lang="zh-TW" altLang="en-US" sz="2500" b="1" kern="1200" dirty="0">
            <a:solidFill>
              <a:schemeClr val="bg1"/>
            </a:solidFill>
          </a:endParaRPr>
        </a:p>
      </dsp:txBody>
      <dsp:txXfrm>
        <a:off x="1135783" y="2384447"/>
        <a:ext cx="6117029" cy="972999"/>
      </dsp:txXfrm>
    </dsp:sp>
    <dsp:sp modelId="{C90985CE-A057-2E4A-97F7-B89856A7CD6A}">
      <dsp:nvSpPr>
        <dsp:cNvPr id="0" name=""/>
        <dsp:cNvSpPr/>
      </dsp:nvSpPr>
      <dsp:spPr>
        <a:xfrm>
          <a:off x="1658269" y="3531265"/>
          <a:ext cx="7402129" cy="10335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bg1"/>
              </a:solidFill>
            </a:rPr>
            <a:t>分析治療方案的優缺點</a:t>
          </a:r>
          <a:endParaRPr lang="zh-TW" altLang="en-US" sz="2500" b="1" kern="1200" dirty="0">
            <a:solidFill>
              <a:schemeClr val="bg1"/>
            </a:solidFill>
          </a:endParaRPr>
        </a:p>
      </dsp:txBody>
      <dsp:txXfrm>
        <a:off x="1688540" y="3561536"/>
        <a:ext cx="6117029" cy="972999"/>
      </dsp:txXfrm>
    </dsp:sp>
    <dsp:sp modelId="{550BE5C2-8787-D142-86B7-DF8252A2D16F}">
      <dsp:nvSpPr>
        <dsp:cNvPr id="0" name=""/>
        <dsp:cNvSpPr/>
      </dsp:nvSpPr>
      <dsp:spPr>
        <a:xfrm>
          <a:off x="2211025" y="4708353"/>
          <a:ext cx="7402129" cy="10335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solidFill>
                <a:schemeClr val="bg1"/>
              </a:solidFill>
            </a:rPr>
            <a:t>支持病人及家屬依其價值觀進行決策</a:t>
          </a:r>
          <a:endParaRPr lang="zh-TW" altLang="en-US" sz="2500" b="1" kern="1200" dirty="0">
            <a:solidFill>
              <a:schemeClr val="bg1"/>
            </a:solidFill>
          </a:endParaRPr>
        </a:p>
      </dsp:txBody>
      <dsp:txXfrm>
        <a:off x="2241296" y="4738624"/>
        <a:ext cx="6117029" cy="972999"/>
      </dsp:txXfrm>
    </dsp:sp>
    <dsp:sp modelId="{9826D7C0-C0C4-D541-941E-40B3E81F17D7}">
      <dsp:nvSpPr>
        <dsp:cNvPr id="0" name=""/>
        <dsp:cNvSpPr/>
      </dsp:nvSpPr>
      <dsp:spPr>
        <a:xfrm>
          <a:off x="6730327" y="755059"/>
          <a:ext cx="671801" cy="6718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>
            <a:solidFill>
              <a:schemeClr val="bg1"/>
            </a:solidFill>
          </a:endParaRPr>
        </a:p>
      </dsp:txBody>
      <dsp:txXfrm>
        <a:off x="6881482" y="755059"/>
        <a:ext cx="369491" cy="505530"/>
      </dsp:txXfrm>
    </dsp:sp>
    <dsp:sp modelId="{A913153A-27E5-3D45-923B-2B6AF94CF1B7}">
      <dsp:nvSpPr>
        <dsp:cNvPr id="0" name=""/>
        <dsp:cNvSpPr/>
      </dsp:nvSpPr>
      <dsp:spPr>
        <a:xfrm>
          <a:off x="7283084" y="1932147"/>
          <a:ext cx="671801" cy="6718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>
            <a:solidFill>
              <a:schemeClr val="bg1"/>
            </a:solidFill>
          </a:endParaRPr>
        </a:p>
      </dsp:txBody>
      <dsp:txXfrm>
        <a:off x="7434239" y="1932147"/>
        <a:ext cx="369491" cy="505530"/>
      </dsp:txXfrm>
    </dsp:sp>
    <dsp:sp modelId="{04D0FE59-C577-A741-989A-AF8FD33EDA7A}">
      <dsp:nvSpPr>
        <dsp:cNvPr id="0" name=""/>
        <dsp:cNvSpPr/>
      </dsp:nvSpPr>
      <dsp:spPr>
        <a:xfrm>
          <a:off x="7835840" y="3092010"/>
          <a:ext cx="671801" cy="6718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>
            <a:solidFill>
              <a:schemeClr val="bg1"/>
            </a:solidFill>
          </a:endParaRPr>
        </a:p>
      </dsp:txBody>
      <dsp:txXfrm>
        <a:off x="7986995" y="3092010"/>
        <a:ext cx="369491" cy="505530"/>
      </dsp:txXfrm>
    </dsp:sp>
    <dsp:sp modelId="{3A442A35-7D7B-3049-AF68-EF41FD2A608E}">
      <dsp:nvSpPr>
        <dsp:cNvPr id="0" name=""/>
        <dsp:cNvSpPr/>
      </dsp:nvSpPr>
      <dsp:spPr>
        <a:xfrm>
          <a:off x="8388596" y="4280582"/>
          <a:ext cx="671801" cy="67180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>
            <a:solidFill>
              <a:schemeClr val="bg1"/>
            </a:solidFill>
          </a:endParaRPr>
        </a:p>
      </dsp:txBody>
      <dsp:txXfrm>
        <a:off x="8539751" y="4280582"/>
        <a:ext cx="369491" cy="505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485F3-EAFB-CB42-A691-BF0376200EA6}">
      <dsp:nvSpPr>
        <dsp:cNvPr id="0" name=""/>
        <dsp:cNvSpPr/>
      </dsp:nvSpPr>
      <dsp:spPr>
        <a:xfrm>
          <a:off x="0" y="1090662"/>
          <a:ext cx="475456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4DB3-AC50-7040-AB12-FA26B6C12A2E}">
      <dsp:nvSpPr>
        <dsp:cNvPr id="0" name=""/>
        <dsp:cNvSpPr/>
      </dsp:nvSpPr>
      <dsp:spPr>
        <a:xfrm>
          <a:off x="237728" y="603582"/>
          <a:ext cx="3328193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98" tIns="0" rIns="12579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醫師暨醫療人員</a:t>
          </a:r>
          <a:endParaRPr lang="zh-TW" altLang="en-US" sz="3300" b="1" kern="1200" dirty="0"/>
        </a:p>
      </dsp:txBody>
      <dsp:txXfrm>
        <a:off x="285283" y="651137"/>
        <a:ext cx="3233083" cy="879050"/>
      </dsp:txXfrm>
    </dsp:sp>
    <dsp:sp modelId="{CC509B7D-BAB8-034C-9834-6B535F13427D}">
      <dsp:nvSpPr>
        <dsp:cNvPr id="0" name=""/>
        <dsp:cNvSpPr/>
      </dsp:nvSpPr>
      <dsp:spPr>
        <a:xfrm>
          <a:off x="0" y="2587542"/>
          <a:ext cx="475456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1C5C3-D3C1-AD41-940F-4724D9CCE89F}">
      <dsp:nvSpPr>
        <dsp:cNvPr id="0" name=""/>
        <dsp:cNvSpPr/>
      </dsp:nvSpPr>
      <dsp:spPr>
        <a:xfrm>
          <a:off x="237728" y="2100462"/>
          <a:ext cx="3328193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98" tIns="0" rIns="12579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病患</a:t>
          </a:r>
          <a:endParaRPr lang="zh-TW" altLang="en-US" sz="3300" b="1" kern="1200" dirty="0"/>
        </a:p>
      </dsp:txBody>
      <dsp:txXfrm>
        <a:off x="285283" y="2148017"/>
        <a:ext cx="3233083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5062-6A64-3F48-BFE2-003251E6A74D}" type="datetimeFigureOut">
              <a:rPr kumimoji="1" lang="zh-TW" altLang="en-US" smtClean="0"/>
              <a:t>2019/11/18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DC15-5C92-1241-9F42-C85CBA28778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630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633830-2244-49AE-BC4A-47F415C177C6}" type="datetimeFigureOut">
              <a:rPr lang="en-US" smtClean="0"/>
              <a:pPr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61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97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6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3517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73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01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74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57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71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372" y="1230465"/>
            <a:ext cx="5029201" cy="1463040"/>
          </a:xfrm>
        </p:spPr>
        <p:txBody>
          <a:bodyPr>
            <a:noAutofit/>
          </a:bodyPr>
          <a:lstStyle/>
          <a:p>
            <a:r>
              <a:rPr kumimoji="1" lang="zh-TW" altLang="en-US" sz="6000" b="1" dirty="0" smtClean="0">
                <a:solidFill>
                  <a:schemeClr val="bg1"/>
                </a:solidFill>
              </a:rPr>
              <a:t>醫病共享決策</a:t>
            </a:r>
            <a:endParaRPr kumimoji="1" lang="zh-TW" alt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86" y="755373"/>
            <a:ext cx="5298557" cy="5466522"/>
          </a:xfrm>
          <a:prstGeom prst="rect">
            <a:avLst/>
          </a:prstGeom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997226" y="4758855"/>
            <a:ext cx="3200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600" b="1" dirty="0" smtClean="0">
                <a:latin typeface="+mn-ea"/>
              </a:rPr>
              <a:t>神經部 林馥郁</a:t>
            </a:r>
            <a:endParaRPr kumimoji="1" lang="zh-TW" alt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847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28" y="843633"/>
            <a:ext cx="5754359" cy="1499616"/>
          </a:xfrm>
        </p:spPr>
        <p:txBody>
          <a:bodyPr/>
          <a:lstStyle/>
          <a:p>
            <a:r>
              <a:rPr kumimoji="1" lang="zh-TW" altLang="en-US" b="1" smtClean="0">
                <a:solidFill>
                  <a:schemeClr val="tx1"/>
                </a:solidFill>
              </a:rPr>
              <a:t>    舒適餵食</a:t>
            </a:r>
            <a:br>
              <a:rPr kumimoji="1" lang="zh-TW" altLang="en-US" b="1" smtClean="0">
                <a:solidFill>
                  <a:schemeClr val="tx1"/>
                </a:solidFill>
              </a:rPr>
            </a:br>
            <a:r>
              <a:rPr kumimoji="1" lang="zh-TW" altLang="en-US" b="1" smtClean="0">
                <a:solidFill>
                  <a:schemeClr val="tx1"/>
                </a:solidFill>
              </a:rPr>
              <a:t>（</a:t>
            </a:r>
            <a:r>
              <a:rPr kumimoji="1" lang="zh-TW" altLang="en-US" b="1" dirty="0">
                <a:solidFill>
                  <a:schemeClr val="tx1"/>
                </a:solidFill>
              </a:rPr>
              <a:t>協助經口</a:t>
            </a:r>
            <a:r>
              <a:rPr kumimoji="1" lang="zh-TW" altLang="en-US" b="1" dirty="0" smtClean="0">
                <a:solidFill>
                  <a:schemeClr val="tx1"/>
                </a:solidFill>
              </a:rPr>
              <a:t>餵食）</a:t>
            </a:r>
            <a:endParaRPr kumimoji="1"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834639"/>
            <a:ext cx="4283368" cy="4023360"/>
          </a:xfrm>
        </p:spPr>
        <p:txBody>
          <a:bodyPr>
            <a:normAutofit/>
          </a:bodyPr>
          <a:lstStyle/>
          <a:p>
            <a:r>
              <a:rPr kumimoji="1" lang="zh-TW" altLang="en-US" sz="2800" b="1" dirty="0" smtClean="0"/>
              <a:t>照顧者運用各種餵食技巧，包括不斷提醒、小份量餵食（每口少於</a:t>
            </a:r>
            <a:r>
              <a:rPr kumimoji="1" lang="en-US" altLang="zh-TW" sz="2800" b="1" dirty="0" smtClean="0"/>
              <a:t>1</a:t>
            </a:r>
            <a:r>
              <a:rPr kumimoji="1" lang="zh-TW" altLang="en-US" sz="2800" b="1" dirty="0" smtClean="0"/>
              <a:t>湯匙的份量）、多次小口的吞嚥、鼓勵吞完輕咳及適時使用快凝寶等，幫助患者進食。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77" y="843634"/>
            <a:ext cx="5357724" cy="60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胃造瘻</a:t>
            </a:r>
            <a:endParaRPr kumimoji="1"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55" y="2677887"/>
            <a:ext cx="4864435" cy="365942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2230507"/>
            <a:ext cx="6565620" cy="45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b="1" dirty="0" smtClean="0"/>
              <a:t>醫病共享決策</a:t>
            </a:r>
            <a:r>
              <a:rPr kumimoji="1" lang="en-US" altLang="zh-TW" b="1" dirty="0" smtClean="0"/>
              <a:t/>
            </a:r>
            <a:br>
              <a:rPr kumimoji="1" lang="en-US" altLang="zh-TW" b="1" dirty="0" smtClean="0"/>
            </a:br>
            <a:r>
              <a:rPr kumimoji="1" lang="en-US" altLang="zh-TW" b="1" dirty="0" smtClean="0"/>
              <a:t>Share Decision Making (SDM)</a:t>
            </a:r>
            <a:endParaRPr kumimoji="1"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2460323"/>
            <a:ext cx="5027591" cy="3800015"/>
          </a:xfrm>
        </p:spPr>
      </p:pic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2069206305"/>
              </p:ext>
            </p:extLst>
          </p:nvPr>
        </p:nvGraphicFramePr>
        <p:xfrm>
          <a:off x="606611" y="2145053"/>
          <a:ext cx="5861423" cy="440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9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病安\教育訓練\106年_就醫3問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3" y="225928"/>
            <a:ext cx="3497733" cy="492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病安\教育訓練\aec0892fb46afeac68aa3478318328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58" y="3529336"/>
            <a:ext cx="8642576" cy="274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7" name="Picture 5" descr="D:\病安\教育訓練\下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53" y="377344"/>
            <a:ext cx="4652384" cy="329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病安\教育訓練\d4abf1700ecc2c863169d0a8f08269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33" y="225927"/>
            <a:ext cx="3109113" cy="4425585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文字方塊 1"/>
          <p:cNvSpPr txBox="1">
            <a:spLocks noChangeArrowheads="1"/>
          </p:cNvSpPr>
          <p:nvPr/>
        </p:nvSpPr>
        <p:spPr bwMode="auto">
          <a:xfrm>
            <a:off x="8034338" y="6411913"/>
            <a:ext cx="2438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ctr" eaLnBrk="1" hangingPunct="1"/>
            <a:r>
              <a:rPr lang="zh-TW" altLang="en-US" sz="1200"/>
              <a:t>圖片</a:t>
            </a:r>
            <a:r>
              <a:rPr lang="en-US" altLang="zh-TW" sz="1200"/>
              <a:t>-</a:t>
            </a:r>
            <a:r>
              <a:rPr lang="zh-TW" altLang="en-US" sz="1200"/>
              <a:t>網路摘錄</a:t>
            </a:r>
          </a:p>
        </p:txBody>
      </p:sp>
    </p:spTree>
    <p:extLst>
      <p:ext uri="{BB962C8B-B14F-4D97-AF65-F5344CB8AC3E}">
        <p14:creationId xmlns:p14="http://schemas.microsoft.com/office/powerpoint/2010/main" val="1598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373" y="2084832"/>
            <a:ext cx="10575236" cy="4283075"/>
          </a:xfrm>
        </p:spPr>
        <p:txBody>
          <a:bodyPr>
            <a:normAutofit/>
          </a:bodyPr>
          <a:lstStyle/>
          <a:p>
            <a:pPr marL="358775" indent="-358775">
              <a:buFont typeface="Wingdings" charset="2"/>
              <a:buChar char="u"/>
            </a:pPr>
            <a:r>
              <a:rPr lang="en-US" altLang="zh-TW" sz="3200" b="1" dirty="0">
                <a:latin typeface="+mn-ea"/>
              </a:rPr>
              <a:t>2014</a:t>
            </a:r>
            <a:r>
              <a:rPr lang="zh-TW" altLang="en-US" sz="3200" b="1" dirty="0">
                <a:latin typeface="+mn-ea"/>
              </a:rPr>
              <a:t>年台灣病人安全通報系統</a:t>
            </a:r>
            <a:r>
              <a:rPr lang="zh-TW" altLang="en-US" sz="3200" b="1" dirty="0" smtClean="0">
                <a:latin typeface="+mn-ea"/>
              </a:rPr>
              <a:t>年：可能</a:t>
            </a:r>
            <a:r>
              <a:rPr lang="zh-TW" altLang="en-US" sz="3200" b="1" dirty="0">
                <a:latin typeface="+mn-ea"/>
              </a:rPr>
              <a:t>因「溝通因素」引起的病安事件中，有</a:t>
            </a:r>
            <a:r>
              <a:rPr lang="en-US" altLang="zh-TW" sz="3200" b="1" dirty="0">
                <a:latin typeface="+mn-ea"/>
              </a:rPr>
              <a:t>31.6%</a:t>
            </a:r>
            <a:r>
              <a:rPr lang="zh-TW" altLang="en-US" sz="3200" b="1" dirty="0">
                <a:latin typeface="+mn-ea"/>
              </a:rPr>
              <a:t>屬於「醫療團隊與病人間」的溝通問題</a:t>
            </a:r>
            <a:r>
              <a:rPr lang="zh-TW" altLang="en-US" sz="3200" b="1" dirty="0" smtClean="0">
                <a:latin typeface="+mn-ea"/>
              </a:rPr>
              <a:t>。</a:t>
            </a:r>
            <a:endParaRPr lang="en-US" altLang="zh-TW" sz="3200" b="1" dirty="0">
              <a:latin typeface="+mn-ea"/>
            </a:endParaRPr>
          </a:p>
          <a:p>
            <a:pPr marL="358775" indent="-358775">
              <a:buFont typeface="Wingdings" charset="2"/>
              <a:buChar char="u"/>
            </a:pPr>
            <a:r>
              <a:rPr lang="zh-TW" altLang="en-US" sz="3200" b="1" dirty="0">
                <a:latin typeface="+mn-ea"/>
              </a:rPr>
              <a:t>衛生福利部公告民國</a:t>
            </a:r>
            <a:r>
              <a:rPr lang="en-US" altLang="zh-TW" sz="3200" b="1" dirty="0">
                <a:latin typeface="+mn-ea"/>
              </a:rPr>
              <a:t>76~102</a:t>
            </a:r>
            <a:r>
              <a:rPr lang="zh-TW" altLang="en-US" sz="3200" b="1" dirty="0">
                <a:latin typeface="+mn-ea"/>
              </a:rPr>
              <a:t>年醫事鑑定案件</a:t>
            </a:r>
            <a:r>
              <a:rPr lang="en-US" altLang="zh-TW" sz="3200" b="1" dirty="0" smtClean="0">
                <a:latin typeface="+mn-ea"/>
              </a:rPr>
              <a:t>:</a:t>
            </a:r>
            <a:r>
              <a:rPr lang="zh-TW" altLang="en-US" sz="3200" b="1" dirty="0" smtClean="0">
                <a:latin typeface="+mn-ea"/>
              </a:rPr>
              <a:t>法院</a:t>
            </a:r>
            <a:r>
              <a:rPr lang="zh-TW" altLang="en-US" sz="3200" b="1" dirty="0">
                <a:latin typeface="+mn-ea"/>
              </a:rPr>
              <a:t>公告的常見醫療糾紛</a:t>
            </a:r>
            <a:r>
              <a:rPr lang="zh-TW" altLang="en-US" sz="3200" b="1" dirty="0" smtClean="0">
                <a:latin typeface="+mn-ea"/>
              </a:rPr>
              <a:t>原因：診斷</a:t>
            </a:r>
            <a:r>
              <a:rPr lang="zh-TW" altLang="en-US" sz="3200" b="1" dirty="0">
                <a:latin typeface="+mn-ea"/>
              </a:rPr>
              <a:t>過程未詳細</a:t>
            </a:r>
            <a:r>
              <a:rPr lang="zh-TW" altLang="en-US" sz="3200" b="1" dirty="0" smtClean="0">
                <a:latin typeface="+mn-ea"/>
              </a:rPr>
              <a:t>告知，不滿</a:t>
            </a:r>
            <a:r>
              <a:rPr lang="zh-TW" altLang="en-US" sz="3200" b="1" dirty="0">
                <a:latin typeface="+mn-ea"/>
              </a:rPr>
              <a:t>醫療</a:t>
            </a:r>
            <a:r>
              <a:rPr lang="zh-TW" altLang="en-US" sz="3200" b="1" dirty="0" smtClean="0">
                <a:latin typeface="+mn-ea"/>
              </a:rPr>
              <a:t>程序，醫病</a:t>
            </a:r>
            <a:r>
              <a:rPr lang="zh-TW" altLang="en-US" sz="3200" b="1" dirty="0">
                <a:latin typeface="+mn-ea"/>
              </a:rPr>
              <a:t>關係信賴</a:t>
            </a:r>
            <a:r>
              <a:rPr lang="zh-TW" altLang="en-US" sz="3200" b="1" dirty="0" smtClean="0">
                <a:latin typeface="+mn-ea"/>
              </a:rPr>
              <a:t>不足，不滿</a:t>
            </a:r>
            <a:r>
              <a:rPr lang="zh-TW" altLang="en-US" sz="3200" b="1" dirty="0">
                <a:latin typeface="+mn-ea"/>
              </a:rPr>
              <a:t>醫療品質等。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b="1" dirty="0" smtClean="0"/>
              <a:t>推動醫病共享決策的緣由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1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0"/>
            <a:ext cx="10793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1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11368079"/>
              </p:ext>
            </p:extLst>
          </p:nvPr>
        </p:nvGraphicFramePr>
        <p:xfrm>
          <a:off x="954156" y="1888435"/>
          <a:ext cx="10535479" cy="461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b="1" dirty="0" smtClean="0"/>
              <a:t>建議採取醫病共享決策的情境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14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0"/>
            <a:ext cx="1083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7" y="0"/>
            <a:ext cx="10797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46386" y="1086928"/>
            <a:ext cx="7004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/>
              <a:t>醫病共享決策，和衛教，或知情同意，有什麼不同？</a:t>
            </a:r>
            <a:endParaRPr kumimoji="1"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2972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3"/>
            <a:ext cx="5861765" cy="49638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65" y="0"/>
            <a:ext cx="6330234" cy="41940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0" y="4133410"/>
            <a:ext cx="9223169" cy="2724589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2826326" y="5118264"/>
            <a:ext cx="5118266" cy="67689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24395" y="675312"/>
            <a:ext cx="4961906" cy="6903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163294" y="2660074"/>
            <a:ext cx="5795157" cy="184067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42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483"/>
            <a:ext cx="9140230" cy="51308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8" y="-1"/>
            <a:ext cx="3485322" cy="34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74243042"/>
              </p:ext>
            </p:extLst>
          </p:nvPr>
        </p:nvGraphicFramePr>
        <p:xfrm>
          <a:off x="1342690" y="544896"/>
          <a:ext cx="9613155" cy="574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核心價值：專家與專家的對話</a:t>
            </a:r>
            <a:endParaRPr kumimoji="1" lang="zh-TW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944812"/>
            <a:ext cx="3784600" cy="2705100"/>
          </a:xfrm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2843748"/>
              </p:ext>
            </p:extLst>
          </p:nvPr>
        </p:nvGraphicFramePr>
        <p:xfrm>
          <a:off x="5989638" y="2286000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7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8" y="0"/>
            <a:ext cx="10055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4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071670" y="205308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7200" b="1" dirty="0" smtClean="0"/>
              <a:t>謝謝聆聽</a:t>
            </a:r>
            <a:endParaRPr kumimoji="1" lang="zh-TW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6674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29" y="787096"/>
            <a:ext cx="9720072" cy="2383615"/>
          </a:xfrm>
        </p:spPr>
        <p:txBody>
          <a:bodyPr anchor="t">
            <a:normAutofit fontScale="90000"/>
          </a:bodyPr>
          <a:lstStyle/>
          <a:p>
            <a:r>
              <a:rPr kumimoji="1" lang="zh-TW" altLang="en-US" sz="3600" b="1" dirty="0" smtClean="0"/>
              <a:t>平鑫濤遺囑</a:t>
            </a:r>
            <a:br>
              <a:rPr kumimoji="1" lang="zh-TW" altLang="en-US" sz="3600" b="1" dirty="0" smtClean="0"/>
            </a:br>
            <a:r>
              <a:rPr kumimoji="1" lang="zh-TW" altLang="en-US" sz="3200" b="1" dirty="0"/>
              <a:t/>
            </a:r>
            <a:br>
              <a:rPr kumimoji="1" lang="zh-TW" altLang="en-US" sz="3200" b="1" dirty="0"/>
            </a:br>
            <a:r>
              <a:rPr kumimoji="1" lang="zh-TW" altLang="en-US" sz="3200" b="1" dirty="0" smtClean="0"/>
              <a:t>        當</a:t>
            </a:r>
            <a:r>
              <a:rPr kumimoji="1" lang="zh-TW" altLang="en-US" sz="3200" b="1" dirty="0"/>
              <a:t>我</a:t>
            </a:r>
            <a:r>
              <a:rPr kumimoji="1" lang="zh-TW" altLang="en-US" sz="3200" b="1" dirty="0">
                <a:solidFill>
                  <a:srgbClr val="FFFF00"/>
                </a:solidFill>
              </a:rPr>
              <a:t>病危</a:t>
            </a:r>
            <a:r>
              <a:rPr kumimoji="1" lang="zh-TW" altLang="en-US" sz="3200" b="1" dirty="0"/>
              <a:t>的時候，請你們不要把我送進加護病房。我不要任何管子和醫療器具來維持我的生命，更不要死在冰冷的加護病房裡。所以，無論是氣切、電擊、插管、</a:t>
            </a:r>
            <a:r>
              <a:rPr kumimoji="1" lang="zh-TW" altLang="en-US" sz="3200" b="1" dirty="0">
                <a:solidFill>
                  <a:srgbClr val="FFFF00"/>
                </a:solidFill>
              </a:rPr>
              <a:t>鼻胃管</a:t>
            </a:r>
            <a:r>
              <a:rPr kumimoji="1" lang="zh-TW" altLang="en-US" sz="3200" b="1" dirty="0"/>
              <a:t>、導尿管⋯⋯通通不要，讓我走得清清</a:t>
            </a:r>
            <a:r>
              <a:rPr lang="zh-TW" altLang="en-US" sz="3200" b="1" dirty="0"/>
              <a:t>爽爽</a:t>
            </a:r>
            <a:r>
              <a:rPr lang="zh-TW" altLang="en-US" sz="3200" b="1" dirty="0" smtClean="0"/>
              <a:t>。</a:t>
            </a:r>
            <a:r>
              <a:rPr kumimoji="1" lang="zh-TW" altLang="en-US" sz="3200" b="1" dirty="0" smtClean="0"/>
              <a:t/>
            </a:r>
            <a:br>
              <a:rPr kumimoji="1" lang="zh-TW" altLang="en-US" sz="3200" b="1" dirty="0" smtClean="0"/>
            </a:br>
            <a:r>
              <a:rPr kumimoji="1" lang="zh-TW" altLang="en-US" sz="3200" b="1" dirty="0" smtClean="0"/>
              <a:t/>
            </a:r>
            <a:br>
              <a:rPr kumimoji="1" lang="zh-TW" altLang="en-US" sz="3200" b="1" dirty="0" smtClean="0"/>
            </a:br>
            <a:endParaRPr kumimoji="1"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3390406"/>
            <a:ext cx="9720073" cy="2891642"/>
          </a:xfrm>
        </p:spPr>
        <p:txBody>
          <a:bodyPr/>
          <a:lstStyle/>
          <a:p>
            <a:r>
              <a:rPr lang="zh-TW" altLang="en-US" sz="3200" b="1" dirty="0" smtClean="0"/>
              <a:t>子女的回應</a:t>
            </a:r>
          </a:p>
          <a:p>
            <a:pPr marL="0" indent="0">
              <a:buNone/>
            </a:pPr>
            <a:r>
              <a:rPr lang="zh-TW" altLang="en-US" sz="2800" b="1" dirty="0" smtClean="0"/>
              <a:t>        真正的重點始終不在於究竟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要不要插鼻胃管</a:t>
            </a:r>
            <a:r>
              <a:rPr lang="zh-TW" altLang="en-US" sz="2800" b="1" dirty="0" smtClean="0"/>
              <a:t>這件事，而是我們跟您對於父親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值不值得繼續活下去</a:t>
            </a:r>
            <a:r>
              <a:rPr lang="zh-TW" altLang="en-US" sz="2800" b="1" dirty="0" smtClean="0"/>
              <a:t>的認知不同。</a:t>
            </a:r>
          </a:p>
          <a:p>
            <a:r>
              <a:rPr lang="zh-TW" altLang="en-US" sz="2800" b="1" dirty="0" smtClean="0"/>
              <a:t>     「</a:t>
            </a:r>
            <a:r>
              <a:rPr lang="zh-TW" altLang="en-US" sz="2800" b="1" dirty="0"/>
              <a:t>清清爽爽離開」的前提在於「當我</a:t>
            </a:r>
            <a:r>
              <a:rPr lang="zh-TW" altLang="en-US" sz="2800" b="1" dirty="0">
                <a:solidFill>
                  <a:srgbClr val="FFFF00"/>
                </a:solidFill>
              </a:rPr>
              <a:t>病危</a:t>
            </a:r>
            <a:r>
              <a:rPr lang="zh-TW" altLang="en-US" sz="2800" b="1" dirty="0"/>
              <a:t>的時候」，他說</a:t>
            </a:r>
            <a:r>
              <a:rPr lang="zh-TW" altLang="en-US" sz="2800" b="1" dirty="0">
                <a:solidFill>
                  <a:srgbClr val="FFFF00"/>
                </a:solidFill>
              </a:rPr>
              <a:t>所有醫生自始至終都沒有判過父親病危或重度昏迷</a:t>
            </a:r>
            <a:r>
              <a:rPr lang="zh-TW" altLang="en-US" sz="2800" b="1" dirty="0"/>
              <a:t>，「他只是失智而已」。</a:t>
            </a:r>
            <a:endParaRPr lang="zh-TW" altLang="en-US" sz="2800" b="1" dirty="0" smtClean="0"/>
          </a:p>
          <a:p>
            <a:endParaRPr lang="zh-TW" altLang="en-US" sz="2800" b="1" dirty="0" smtClean="0"/>
          </a:p>
          <a:p>
            <a:endParaRPr kumimoji="1" lang="zh-TW" altLang="en-US" sz="2800" b="1" dirty="0"/>
          </a:p>
          <a:p>
            <a:endParaRPr kumimoji="1"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743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56696"/>
          </a:xfrm>
        </p:spPr>
        <p:txBody>
          <a:bodyPr>
            <a:normAutofit/>
          </a:bodyPr>
          <a:lstStyle/>
          <a:p>
            <a:r>
              <a:rPr kumimoji="1" lang="zh-TW" altLang="en-US" sz="3200" b="1" dirty="0" smtClean="0"/>
              <a:t>我（</a:t>
            </a:r>
            <a:r>
              <a:rPr kumimoji="1" lang="zh-TW" altLang="en-US" sz="3200" b="1" dirty="0" smtClean="0">
                <a:solidFill>
                  <a:schemeClr val="tx1"/>
                </a:solidFill>
              </a:rPr>
              <a:t>瓊瑤</a:t>
            </a:r>
            <a:r>
              <a:rPr kumimoji="1" lang="zh-TW" altLang="en-US" sz="3200" b="1" dirty="0" smtClean="0"/>
              <a:t>）的叮囑如下</a:t>
            </a:r>
            <a:endParaRPr kumimoji="1"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7" y="1478478"/>
            <a:ext cx="10494938" cy="4815444"/>
          </a:xfrm>
        </p:spPr>
        <p:txBody>
          <a:bodyPr>
            <a:noAutofit/>
          </a:bodyPr>
          <a:lstStyle/>
          <a:p>
            <a:r>
              <a:rPr kumimoji="1" lang="zh-TW" altLang="en-US" sz="2800" b="1" dirty="0" smtClean="0"/>
              <a:t>一、不論我生了什麼重病，不動大手術，讓我死得快最重要！在我能作主時讓我作主，萬一我不能作主時，照我的叮囑去做！</a:t>
            </a:r>
          </a:p>
          <a:p>
            <a:r>
              <a:rPr kumimoji="1" lang="zh-TW" altLang="en-US" sz="2800" b="1" dirty="0" smtClean="0"/>
              <a:t>二、不把我送進「加護病房」。</a:t>
            </a:r>
          </a:p>
          <a:p>
            <a:r>
              <a:rPr kumimoji="1" lang="zh-TW" altLang="en-US" sz="2800" b="1" dirty="0" smtClean="0"/>
              <a:t>三、不論什麼情況下，絕對不能插「</a:t>
            </a:r>
            <a:r>
              <a:rPr kumimoji="1" lang="zh-TW" altLang="en-US" sz="2800" b="1" dirty="0" smtClean="0">
                <a:solidFill>
                  <a:srgbClr val="FFFF00"/>
                </a:solidFill>
              </a:rPr>
              <a:t>鼻胃管</a:t>
            </a:r>
            <a:r>
              <a:rPr kumimoji="1" lang="zh-TW" altLang="en-US" sz="2800" b="1" dirty="0" smtClean="0"/>
              <a:t>」！因為如果我失去吞嚥的能力，等於也失去吃的快樂，我不要那樣活著！</a:t>
            </a:r>
          </a:p>
          <a:p>
            <a:r>
              <a:rPr kumimoji="1" lang="zh-TW" altLang="en-US" sz="2800" b="1" dirty="0" smtClean="0"/>
              <a:t>四、同上一條，不論什麼情況，不能在我身上插入各種維生的管子。尿管、呼吸管、各種我不知道名字的管子都不行！</a:t>
            </a:r>
          </a:p>
          <a:p>
            <a:r>
              <a:rPr kumimoji="1" lang="zh-TW" altLang="en-US" sz="2800" b="1" dirty="0" smtClean="0"/>
              <a:t>五、我已經註記過，最後的「急教措施」，氣切、電擊、葉克膜⋯⋯這些，全部不要！幫助我沒有痛苦的死去，比千方百計讓我痛苦的活著，意義重大！千萬不要被「生死」的迷思給困惑住！</a:t>
            </a:r>
            <a:endParaRPr kumimoji="1"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53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46386" y="1086928"/>
            <a:ext cx="7643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/>
              <a:t>當不幸得到失智症，且進展到末期，連進食都有困難時，一定都要插鼻胃管嗎？</a:t>
            </a:r>
            <a:endParaRPr kumimoji="1"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5118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01662" y="1587260"/>
            <a:ext cx="7643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 smtClean="0"/>
              <a:t>除了鼻胃管，難道沒有其它的選擇嗎？</a:t>
            </a:r>
            <a:endParaRPr kumimoji="1"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2860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22099" y="1932316"/>
            <a:ext cx="8091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8800" b="1" dirty="0" smtClean="0"/>
              <a:t>由</a:t>
            </a:r>
            <a:r>
              <a:rPr kumimoji="1" lang="zh-TW" altLang="en-US" sz="8800" b="1" dirty="0" smtClean="0">
                <a:solidFill>
                  <a:srgbClr val="FFFF00"/>
                </a:solidFill>
              </a:rPr>
              <a:t>誰</a:t>
            </a:r>
            <a:r>
              <a:rPr kumimoji="1" lang="zh-TW" altLang="en-US" sz="8800" b="1" dirty="0" smtClean="0"/>
              <a:t>來作決定</a:t>
            </a:r>
            <a:r>
              <a:rPr kumimoji="1" lang="zh-TW" altLang="en-US" sz="8800" b="1" dirty="0" smtClean="0"/>
              <a:t>？</a:t>
            </a:r>
            <a:endParaRPr kumimoji="1" lang="zh-TW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0329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4156" y="5013606"/>
            <a:ext cx="6858000" cy="1463040"/>
          </a:xfrm>
        </p:spPr>
        <p:txBody>
          <a:bodyPr>
            <a:normAutofit/>
          </a:bodyPr>
          <a:lstStyle/>
          <a:p>
            <a:pPr algn="l"/>
            <a:r>
              <a:rPr kumimoji="1" lang="zh-TW" altLang="en-US" sz="4000" b="1" dirty="0" smtClean="0"/>
              <a:t>以末期病患的餵食問題為例</a:t>
            </a:r>
            <a:endParaRPr kumimoji="1" lang="zh-TW" altLang="en-US" sz="4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0"/>
            <a:ext cx="6538351" cy="454510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258725" y="85834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000" b="1" dirty="0">
                <a:solidFill>
                  <a:schemeClr val="bg1"/>
                </a:solidFill>
              </a:rPr>
              <a:t>失智症</a:t>
            </a:r>
            <a:endParaRPr kumimoji="1" lang="zh-TW" altLang="en-US" sz="6000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991548" y="187401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chemeClr val="bg1"/>
                </a:solidFill>
              </a:rPr>
              <a:t>共同照護決定</a:t>
            </a:r>
            <a:endParaRPr kumimoji="1"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鼻胃管</a:t>
            </a:r>
            <a:endParaRPr kumimoji="1"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976118"/>
            <a:ext cx="6223391" cy="45322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00" y="1335024"/>
            <a:ext cx="4826812" cy="51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8419</TotalTime>
  <Words>617</Words>
  <Application>Microsoft Macintosh PowerPoint</Application>
  <PresentationFormat>寬螢幕</PresentationFormat>
  <Paragraphs>47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Calibri</vt:lpstr>
      <vt:lpstr>Tw Cen MT</vt:lpstr>
      <vt:lpstr>Tw Cen MT Condensed</vt:lpstr>
      <vt:lpstr>Wingdings</vt:lpstr>
      <vt:lpstr>Wingdings 3</vt:lpstr>
      <vt:lpstr>微軟正黑體</vt:lpstr>
      <vt:lpstr>新細明體</vt:lpstr>
      <vt:lpstr>Arial</vt:lpstr>
      <vt:lpstr>積分</vt:lpstr>
      <vt:lpstr>醫病共享決策</vt:lpstr>
      <vt:lpstr>PowerPoint 簡報</vt:lpstr>
      <vt:lpstr>平鑫濤遺囑          當我病危的時候，請你們不要把我送進加護病房。我不要任何管子和醫療器具來維持我的生命，更不要死在冰冷的加護病房裡。所以，無論是氣切、電擊、插管、鼻胃管、導尿管⋯⋯通通不要，讓我走得清清爽爽。  </vt:lpstr>
      <vt:lpstr>我（瓊瑤）的叮囑如下</vt:lpstr>
      <vt:lpstr>PowerPoint 簡報</vt:lpstr>
      <vt:lpstr>PowerPoint 簡報</vt:lpstr>
      <vt:lpstr>PowerPoint 簡報</vt:lpstr>
      <vt:lpstr>以末期病患的餵食問題為例</vt:lpstr>
      <vt:lpstr>鼻胃管</vt:lpstr>
      <vt:lpstr>    舒適餵食 （協助經口餵食）</vt:lpstr>
      <vt:lpstr>胃造瘻</vt:lpstr>
      <vt:lpstr>醫病共享決策 Share Decision Making (SDM)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核心價值：專家與專家的對話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失智症</dc:title>
  <dc:creator>林馥郁</dc:creator>
  <cp:lastModifiedBy>馥郁 林</cp:lastModifiedBy>
  <cp:revision>118</cp:revision>
  <dcterms:created xsi:type="dcterms:W3CDTF">2017-07-28T01:55:39Z</dcterms:created>
  <dcterms:modified xsi:type="dcterms:W3CDTF">2019-11-18T02:49:53Z</dcterms:modified>
</cp:coreProperties>
</file>