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54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25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116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51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49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4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66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26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63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37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2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3BE6-5AC2-481E-B9EA-B53BB5E74F0B}" type="datetimeFigureOut">
              <a:rPr lang="zh-TW" altLang="en-US" smtClean="0"/>
              <a:t>2023/6/16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44105-A5D2-48E0-B839-777DB74DB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21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2577" y="95774"/>
            <a:ext cx="10424160" cy="81577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中科員診～關愛女性 呵護健康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9252" y="1358434"/>
            <a:ext cx="7442243" cy="1331832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活動日期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/>
              <a:t>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/>
              <a:t>10.24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抺片、骨盆腔超音波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/>
          </a:p>
          <a:p>
            <a:pPr algn="l"/>
            <a:r>
              <a:rPr lang="zh-TW" altLang="en-US" dirty="0"/>
              <a:t>　　　　　</a:t>
            </a:r>
            <a:r>
              <a:rPr lang="en-US" altLang="zh-TW" dirty="0"/>
              <a:t>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/>
              <a:t>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僅乳房超音波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l"/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活動時間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/>
              <a:t>08:30-12:00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008487" y="2690266"/>
            <a:ext cx="69414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活動內容及費用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/>
              <a:t>A.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子宮頸抹片檢查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000" dirty="0"/>
              <a:t>30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歲以上：</a:t>
            </a:r>
            <a:r>
              <a:rPr lang="en-US" altLang="zh-TW" sz="2000" dirty="0"/>
              <a:t>80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需攜帶健保卡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</a:p>
          <a:p>
            <a:r>
              <a:rPr lang="en-US" altLang="zh-TW" sz="2000" dirty="0"/>
              <a:t>B.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子宮頸抹片檢查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低於</a:t>
            </a:r>
            <a:r>
              <a:rPr lang="en-US" altLang="zh-TW" sz="2000" dirty="0"/>
              <a:t>30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歲：</a:t>
            </a:r>
            <a:r>
              <a:rPr lang="en-US" altLang="zh-TW" sz="2000" dirty="0"/>
              <a:t>630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/>
              <a:t>C.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子宮頸薄層抹片：</a:t>
            </a:r>
            <a:r>
              <a:rPr lang="en-US" altLang="zh-TW" sz="2000" dirty="0"/>
              <a:t>1600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/>
              <a:t>D.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人類乳突病毒篩檢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000" dirty="0"/>
              <a:t>HPV test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/>
              <a:t>1600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/>
              <a:t>E.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骨盆腔超音波：</a:t>
            </a:r>
            <a:r>
              <a:rPr lang="en-US" altLang="zh-TW" sz="2000" dirty="0"/>
              <a:t>760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2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2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需漲尿</a:t>
            </a:r>
            <a:r>
              <a:rPr lang="en-US" altLang="zh-TW" sz="2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</a:p>
          <a:p>
            <a:r>
              <a:rPr lang="en-US" altLang="zh-TW" sz="2000" dirty="0"/>
              <a:t>F.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乳房超音波：</a:t>
            </a:r>
            <a:r>
              <a:rPr lang="en-US" altLang="zh-TW" sz="2000" dirty="0"/>
              <a:t>760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/>
              <a:t>G.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人類乳突病毒</a:t>
            </a:r>
            <a:r>
              <a:rPr lang="en-US" altLang="zh-TW" sz="2000" dirty="0"/>
              <a:t>9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價疫苗：</a:t>
            </a:r>
            <a:r>
              <a:rPr lang="en-US" altLang="zh-TW" sz="2000" dirty="0"/>
              <a:t>16500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2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2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需一次付清</a:t>
            </a:r>
            <a:r>
              <a:rPr lang="en-US" altLang="zh-TW" sz="20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endParaRPr lang="zh-TW" altLang="en-US" sz="2000" b="1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142617" y="5730254"/>
            <a:ext cx="38942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報名專線：</a:t>
            </a:r>
            <a:r>
              <a:rPr lang="en-US" altLang="zh-TW" sz="2400" b="1" dirty="0">
                <a:solidFill>
                  <a:srgbClr val="7030A0"/>
                </a:solidFill>
              </a:rPr>
              <a:t>04-25606712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地址：台中市大雅區中科路</a:t>
            </a:r>
            <a:r>
              <a:rPr lang="en-US" altLang="zh-TW" dirty="0"/>
              <a:t>6-6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en-US" altLang="zh-TW" dirty="0"/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活動期間享免掛號費唷</a:t>
            </a:r>
            <a:r>
              <a:rPr lang="en-US" altLang="zh-TW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en-US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900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163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中科員診～關愛女性 呵護健康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中科員診～關愛女性 呵護健康</dc:title>
  <dc:creator>cmuh</dc:creator>
  <cp:lastModifiedBy>cmuh</cp:lastModifiedBy>
  <cp:revision>13</cp:revision>
  <dcterms:created xsi:type="dcterms:W3CDTF">2023-06-14T08:47:04Z</dcterms:created>
  <dcterms:modified xsi:type="dcterms:W3CDTF">2023-06-16T02:44:57Z</dcterms:modified>
</cp:coreProperties>
</file>